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Julius Sans One"/>
      <p:regular r:id="rId43"/>
    </p:embeddedFont>
    <p:embeddedFont>
      <p:font typeface="Didact Gothic"/>
      <p:regular r:id="rId44"/>
    </p:embeddedFont>
    <p:embeddedFont>
      <p:font typeface="Questrial"/>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464">
          <p15:clr>
            <a:srgbClr val="9AA0A6"/>
          </p15:clr>
        </p15:guide>
      </p15:sldGuideLst>
    </p:ext>
    <p:ext uri="http://customooxmlschemas.google.com/">
      <go:slidesCustomData xmlns:go="http://customooxmlschemas.google.com/" r:id="rId46" roundtripDataSignature="AMtx7mjPZlWSPLbjg4PsWvGa7P3oRFmI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C404F0-FECD-4924-BD47-CB6EEC4D808D}">
  <a:tblStyle styleId="{B2C404F0-FECD-4924-BD47-CB6EEC4D808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DidactGothic-regular.fntdata"/><Relationship Id="rId21" Type="http://schemas.openxmlformats.org/officeDocument/2006/relationships/slide" Target="slides/slide14.xml"/><Relationship Id="rId43" Type="http://schemas.openxmlformats.org/officeDocument/2006/relationships/font" Target="fonts/JuliusSansOne-regular.fntdata"/><Relationship Id="rId24" Type="http://schemas.openxmlformats.org/officeDocument/2006/relationships/slide" Target="slides/slide17.xml"/><Relationship Id="rId46" Type="http://customschemas.google.com/relationships/presentationmetadata" Target="metadata"/><Relationship Id="rId23" Type="http://schemas.openxmlformats.org/officeDocument/2006/relationships/slide" Target="slides/slide16.xml"/><Relationship Id="rId45" Type="http://schemas.openxmlformats.org/officeDocument/2006/relationships/font" Target="fonts/Questrial-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rpsuraj/classifying-credit-card-defaulters-deployment/notebook#i)-Logistic-Regress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1fe343c6a_3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f1fe343c6a_3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Hello everyone, our Team 15, me Nikita Jindal &amp; Naina Grover worked on the project to predict if the clients would default the credit card payments. Next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ab65ae425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fab65ae425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200"/>
              </a:spcBef>
              <a:spcAft>
                <a:spcPts val="0"/>
              </a:spcAft>
              <a:buClr>
                <a:schemeClr val="dk1"/>
              </a:buClr>
              <a:buSzPts val="1100"/>
              <a:buFont typeface="Arial"/>
              <a:buNone/>
            </a:pPr>
            <a:r>
              <a:rPr lang="en" sz="1200">
                <a:solidFill>
                  <a:srgbClr val="383838"/>
                </a:solidFill>
              </a:rPr>
              <a:t>We then used 8 algorithms with the 4 different datasets and also with hyperparameter tuning the models:</a:t>
            </a:r>
            <a:endParaRPr sz="1200">
              <a:solidFill>
                <a:srgbClr val="383838"/>
              </a:solidFill>
            </a:endParaRPr>
          </a:p>
          <a:p>
            <a:pPr indent="0" lvl="0" marL="0" rtl="0" algn="l">
              <a:lnSpc>
                <a:spcPct val="140000"/>
              </a:lnSpc>
              <a:spcBef>
                <a:spcPts val="1200"/>
              </a:spcBef>
              <a:spcAft>
                <a:spcPts val="0"/>
              </a:spcAft>
              <a:buClr>
                <a:schemeClr val="dk1"/>
              </a:buClr>
              <a:buSzPts val="1100"/>
              <a:buFont typeface="Arial"/>
              <a:buNone/>
            </a:pPr>
            <a:r>
              <a:rPr lang="en" sz="1200">
                <a:solidFill>
                  <a:srgbClr val="383838"/>
                </a:solidFill>
              </a:rPr>
              <a:t>Logistic Regression</a:t>
            </a:r>
            <a:r>
              <a:rPr lang="en" sz="1200">
                <a:solidFill>
                  <a:srgbClr val="008ABC"/>
                </a:solidFill>
                <a:uFill>
                  <a:noFill/>
                </a:uFill>
                <a:hlinkClick r:id="rId2">
                  <a:extLst>
                    <a:ext uri="{A12FA001-AC4F-418D-AE19-62706E023703}">
                      <ahyp:hlinkClr val="tx"/>
                    </a:ext>
                  </a:extLst>
                </a:hlinkClick>
              </a:rPr>
              <a:t>¶</a:t>
            </a:r>
            <a:r>
              <a:rPr lang="en" sz="1200">
                <a:solidFill>
                  <a:srgbClr val="383838"/>
                </a:solidFill>
              </a:rPr>
              <a:t>,Naive Bayes, K-Nearest Neighbours, Decision Tree, Random Forest, AdaBoost Classifier, GradientBoosting Classifier, XGBoost Classifier</a:t>
            </a:r>
            <a:endParaRPr sz="1200">
              <a:solidFill>
                <a:srgbClr val="383838"/>
              </a:solidFill>
            </a:endParaRPr>
          </a:p>
          <a:p>
            <a:pPr indent="0" lvl="0" marL="0" rtl="0" algn="l">
              <a:lnSpc>
                <a:spcPct val="115000"/>
              </a:lnSpc>
              <a:spcBef>
                <a:spcPts val="200"/>
              </a:spcBef>
              <a:spcAft>
                <a:spcPts val="0"/>
              </a:spcAft>
              <a:buSzPts val="1100"/>
              <a:buNone/>
            </a:pPr>
            <a:r>
              <a:rPr lang="en" sz="1050">
                <a:solidFill>
                  <a:schemeClr val="dk1"/>
                </a:solidFill>
                <a:highlight>
                  <a:srgbClr val="FFFFFF"/>
                </a:highlight>
              </a:rPr>
              <a:t>We decided to include our observation for the top 5 models.</a:t>
            </a:r>
            <a:endParaRPr sz="1050">
              <a:solidFill>
                <a:schemeClr val="dk1"/>
              </a:solidFill>
              <a:highlight>
                <a:srgbClr val="FFFFFF"/>
              </a:highlight>
            </a:endParaRPr>
          </a:p>
          <a:p>
            <a:pPr indent="0" lvl="0" marL="0" rtl="0" algn="l">
              <a:lnSpc>
                <a:spcPct val="115000"/>
              </a:lnSpc>
              <a:spcBef>
                <a:spcPts val="0"/>
              </a:spcBef>
              <a:spcAft>
                <a:spcPts val="0"/>
              </a:spcAft>
              <a:buSzPts val="1100"/>
              <a:buNone/>
            </a:pPr>
            <a:r>
              <a:t/>
            </a:r>
            <a:endParaRPr sz="1050">
              <a:solidFill>
                <a:schemeClr val="dk1"/>
              </a:solidFill>
              <a:highlight>
                <a:srgbClr val="FFFFFF"/>
              </a:highlight>
            </a:endParaRPr>
          </a:p>
          <a:p>
            <a:pPr indent="0" lvl="0" marL="0" rtl="0" algn="l">
              <a:lnSpc>
                <a:spcPct val="115000"/>
              </a:lnSpc>
              <a:spcBef>
                <a:spcPts val="0"/>
              </a:spcBef>
              <a:spcAft>
                <a:spcPts val="0"/>
              </a:spcAft>
              <a:buSzPts val="1100"/>
              <a:buNone/>
            </a:pPr>
            <a:r>
              <a:rPr lang="en" sz="1050">
                <a:solidFill>
                  <a:schemeClr val="dk1"/>
                </a:solidFill>
                <a:highlight>
                  <a:srgbClr val="FFFFFF"/>
                </a:highlight>
              </a:rPr>
              <a:t>Our evaluation was based on K fold cross validation of AUC (Area Under The Curve) ROC (Receiver Operating Characteristics) curve score which is considered as the best metric for binary classification and also the test score.</a:t>
            </a:r>
            <a:endParaRPr sz="1050">
              <a:solidFill>
                <a:schemeClr val="dk1"/>
              </a:solidFill>
              <a:highlight>
                <a:srgbClr val="FFFFFF"/>
              </a:highlight>
            </a:endParaRPr>
          </a:p>
          <a:p>
            <a:pPr indent="0" lvl="0" marL="0" rtl="0" algn="l">
              <a:lnSpc>
                <a:spcPct val="140000"/>
              </a:lnSpc>
              <a:spcBef>
                <a:spcPts val="1200"/>
              </a:spcBef>
              <a:spcAft>
                <a:spcPts val="0"/>
              </a:spcAft>
              <a:buClr>
                <a:schemeClr val="dk1"/>
              </a:buClr>
              <a:buSzPts val="1100"/>
              <a:buFont typeface="Arial"/>
              <a:buNone/>
            </a:pPr>
            <a:r>
              <a:t/>
            </a:r>
            <a:endParaRPr sz="1200">
              <a:solidFill>
                <a:srgbClr val="383838"/>
              </a:solidFill>
            </a:endParaRPr>
          </a:p>
          <a:p>
            <a:pPr indent="0" lvl="0" marL="0" rtl="0" algn="l">
              <a:spcBef>
                <a:spcPts val="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ab64a7ff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fab64a7ff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050">
                <a:solidFill>
                  <a:schemeClr val="dk1"/>
                </a:solidFill>
              </a:rPr>
              <a:t>We found the best parameters for all the datasets for each model.</a:t>
            </a:r>
            <a:endParaRPr sz="1050">
              <a:solidFill>
                <a:schemeClr val="dk1"/>
              </a:solidFill>
            </a:endParaRPr>
          </a:p>
          <a:p>
            <a:pPr indent="0" lvl="0" marL="0" rtl="0" algn="l">
              <a:lnSpc>
                <a:spcPct val="115000"/>
              </a:lnSpc>
              <a:spcBef>
                <a:spcPts val="1200"/>
              </a:spcBef>
              <a:spcAft>
                <a:spcPts val="0"/>
              </a:spcAft>
              <a:buSzPts val="1100"/>
              <a:buNone/>
            </a:pPr>
            <a:r>
              <a:rPr lang="en" sz="1050">
                <a:solidFill>
                  <a:schemeClr val="dk1"/>
                </a:solidFill>
              </a:rPr>
              <a:t>So, for every model, we </a:t>
            </a:r>
            <a:r>
              <a:rPr lang="en"/>
              <a:t>had setup the hyperparameter grid, Instantiated the respective classifier, normalized and standardized the data, instantiated the RandomizedSearchCV and gridsearch CV and finally printed the tuned parameters and score.</a:t>
            </a:r>
            <a:endParaRPr/>
          </a:p>
          <a:p>
            <a:pPr indent="0" lvl="0" marL="0" rtl="0" algn="l">
              <a:spcBef>
                <a:spcPts val="200"/>
              </a:spcBef>
              <a:spcAft>
                <a:spcPts val="0"/>
              </a:spcAft>
              <a:buNone/>
            </a:pPr>
            <a:r>
              <a:rPr lang="en"/>
              <a:t>The best AUC score for Logistic Regression is seen in Normal sampling data with a Test AUC score of 0.64 and K-fold score of 0.615</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sz="105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fab65ae425_1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fab65ae425_1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best score for XG Boost Classifier is registered when trained with the normal sampling data with an Test AUC score of 0.78 and train K-Fold score of 0.716 after it was standardized</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fab64a7ffe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fab64a7ff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best score for Gradient Boost Classifier is registered when trained with the SMOTE data with an Test AUC score of 0.747 and train K-Fold score of 0.85 after it was standardized</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fab65ae425_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fab65ae425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best score for Random forest is registered when trained with the SMOTE data with an Test AUC score of 0.77 and train K-Fold score of 0.85</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ab65ae425_1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fab65ae425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best score for Adaboost Classifier is registered when trained with the SMOTE data with an Test AUC score of 0.764 and train K-Fold score of 0.86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ab65ae425_1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fab65ae425_1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t>Model selection solely based on accuracy doesnot make much sense because the data-set is unbalanced and skewed. Thus, we also considered recall, precision and f- measure alongwith cross-validation metrics. High recall means more defaulters being caught and reasonably high precision means less false positives. Thus, a good model is a balance between </a:t>
            </a:r>
            <a:r>
              <a:rPr lang="en" sz="1300">
                <a:solidFill>
                  <a:schemeClr val="dk1"/>
                </a:solidFill>
              </a:rPr>
              <a:t>High recall and reasonably high precision.</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1fe343c6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1fe343c6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90500" marR="190500" rtl="0" algn="l">
              <a:lnSpc>
                <a:spcPct val="140000"/>
              </a:lnSpc>
              <a:spcBef>
                <a:spcPts val="0"/>
              </a:spcBef>
              <a:spcAft>
                <a:spcPts val="0"/>
              </a:spcAft>
              <a:buClr>
                <a:schemeClr val="dk1"/>
              </a:buClr>
              <a:buSzPts val="1100"/>
              <a:buFont typeface="Arial"/>
              <a:buNone/>
            </a:pPr>
            <a:r>
              <a:rPr lang="en" sz="1200">
                <a:solidFill>
                  <a:schemeClr val="dk1"/>
                </a:solidFill>
              </a:rPr>
              <a:t>Theses</a:t>
            </a:r>
            <a:r>
              <a:rPr lang="en" sz="1200">
                <a:solidFill>
                  <a:schemeClr val="dk1"/>
                </a:solidFill>
              </a:rPr>
              <a:t> are the top 5 most scoring models with RF and AB as 81% accuracy.. The models are performing well for SMOTE data and also undersampled data rather than imbalanced data. Thus before modeling, resampling techniques should be used to make sure that the models are not biased.</a:t>
            </a:r>
            <a:endParaRPr sz="1200">
              <a:solidFill>
                <a:schemeClr val="dk1"/>
              </a:solidFill>
            </a:endParaRPr>
          </a:p>
          <a:p>
            <a:pPr indent="0" lvl="0" marL="0" rtl="0" algn="l">
              <a:spcBef>
                <a:spcPts val="60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ab65ae425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fab65ae425_1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200">
                <a:solidFill>
                  <a:schemeClr val="dk1"/>
                </a:solidFill>
              </a:rPr>
              <a:t>We finally created this feature importance graph of our best model Random Forest by defining a function</a:t>
            </a:r>
            <a:endParaRPr b="1"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200">
                <a:solidFill>
                  <a:schemeClr val="dk1"/>
                </a:solidFill>
              </a:rPr>
              <a:t>It looks like the sex,repayment status and repayment amount are more important features!</a:t>
            </a:r>
            <a:endParaRPr b="1" sz="1200">
              <a:solidFill>
                <a:schemeClr val="dk1"/>
              </a:solidFill>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9df81c231_1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f9df81c231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9df81c231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f9df81c23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The thesis of our project is that we</a:t>
            </a:r>
            <a:r>
              <a:rPr lang="en">
                <a:solidFill>
                  <a:srgbClr val="383838"/>
                </a:solidFill>
              </a:rPr>
              <a:t> propose Random Forest &amp; Adaboost classifier to solve the problem of predicting default credit card transactions in Taiwan. From the perspective of risk management, the result of predictive accuracy of default will be more valuable than the binary result of classification being credible or not credible clients.</a:t>
            </a:r>
            <a:endParaRPr/>
          </a:p>
          <a:p>
            <a:pPr indent="0" lvl="0" marL="0" rtl="0" algn="l">
              <a:spcBef>
                <a:spcPts val="0"/>
              </a:spcBef>
              <a:spcAft>
                <a:spcPts val="0"/>
              </a:spcAft>
              <a:buNone/>
            </a:pPr>
            <a:r>
              <a:rPr lang="en">
                <a:solidFill>
                  <a:srgbClr val="383838"/>
                </a:solidFill>
              </a:rPr>
              <a:t>For the analysis we have assumed cost for misclassification of a transaction. The </a:t>
            </a:r>
            <a:r>
              <a:rPr lang="en"/>
              <a:t>False negative i.e. a transaction predicted as default being actually </a:t>
            </a:r>
            <a:r>
              <a:rPr lang="en"/>
              <a:t>classified</a:t>
            </a:r>
            <a:r>
              <a:rPr lang="en"/>
              <a:t> as non-default to be $167,000. We </a:t>
            </a:r>
            <a:r>
              <a:rPr lang="en"/>
              <a:t>estimated</a:t>
            </a:r>
            <a:r>
              <a:rPr lang="en"/>
              <a:t> this by taking an average of credit limit balance of 30,000 transactions of our dataset. The False Positive i.e. a non default being classified as default costs bank $10,000 i.e. minimum value of credit limit balance bank provides to a client. A non-default client being </a:t>
            </a:r>
            <a:r>
              <a:rPr lang="en"/>
              <a:t>classified</a:t>
            </a:r>
            <a:r>
              <a:rPr lang="en"/>
              <a:t> as default will be  cost $1000 which we assumed the basic processing fee for a bank. Lastly a default transaction being correctly </a:t>
            </a:r>
            <a:r>
              <a:rPr lang="en"/>
              <a:t>classified</a:t>
            </a:r>
            <a:r>
              <a:rPr lang="en"/>
              <a:t> as default will </a:t>
            </a:r>
            <a:r>
              <a:rPr lang="en"/>
              <a:t>incur</a:t>
            </a:r>
            <a:r>
              <a:rPr lang="en"/>
              <a:t> no cost. Next slide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fab64a7ff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fab64a7ffe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190500" rtl="0" algn="l">
              <a:lnSpc>
                <a:spcPct val="150000"/>
              </a:lnSpc>
              <a:spcBef>
                <a:spcPts val="400"/>
              </a:spcBef>
              <a:spcAft>
                <a:spcPts val="0"/>
              </a:spcAft>
              <a:buClr>
                <a:schemeClr val="dk1"/>
              </a:buClr>
              <a:buSzPts val="1100"/>
              <a:buFont typeface="Arial"/>
              <a:buNone/>
            </a:pPr>
            <a:r>
              <a:rPr lang="en" sz="1500">
                <a:solidFill>
                  <a:srgbClr val="383838"/>
                </a:solidFill>
                <a:latin typeface="Didact Gothic"/>
                <a:ea typeface="Didact Gothic"/>
                <a:cs typeface="Didact Gothic"/>
                <a:sym typeface="Didact Gothic"/>
              </a:rPr>
              <a:t>f</a:t>
            </a:r>
            <a:r>
              <a:rPr lang="en" sz="1500">
                <a:solidFill>
                  <a:srgbClr val="383838"/>
                </a:solidFill>
                <a:latin typeface="Didact Gothic"/>
                <a:ea typeface="Didact Gothic"/>
                <a:cs typeface="Didact Gothic"/>
                <a:sym typeface="Didact Gothic"/>
              </a:rPr>
              <a:t>or this project, we analysed 30,000 credit card transactions for predicting </a:t>
            </a:r>
            <a:r>
              <a:rPr lang="en">
                <a:solidFill>
                  <a:schemeClr val="dk1"/>
                </a:solidFill>
              </a:rPr>
              <a:t>if the clients would default the credit card payments</a:t>
            </a:r>
            <a:endParaRPr sz="1500">
              <a:solidFill>
                <a:srgbClr val="383838"/>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Performed data cleaning</a:t>
            </a:r>
            <a:endParaRPr sz="1500">
              <a:solidFill>
                <a:srgbClr val="383838"/>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200">
                <a:solidFill>
                  <a:schemeClr val="dk1"/>
                </a:solidFill>
                <a:latin typeface="Times New Roman"/>
                <a:ea typeface="Times New Roman"/>
                <a:cs typeface="Times New Roman"/>
                <a:sym typeface="Times New Roman"/>
              </a:rPr>
              <a:t>We first investigated the datasets by using exploratory data analysis techniques, including data normalization.</a:t>
            </a:r>
            <a:endParaRPr sz="1200">
              <a:solidFill>
                <a:schemeClr val="dk1"/>
              </a:solidFill>
              <a:latin typeface="Times New Roman"/>
              <a:ea typeface="Times New Roman"/>
              <a:cs typeface="Times New Roman"/>
              <a:sym typeface="Times New Roman"/>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found data imbalance &amp; high skewness</a:t>
            </a:r>
            <a:endParaRPr sz="1500">
              <a:solidFill>
                <a:srgbClr val="383838"/>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Feature engineering and one hot encoding</a:t>
            </a:r>
            <a:endParaRPr sz="1500">
              <a:solidFill>
                <a:srgbClr val="383838"/>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Split the data into 70% training &amp; 30% test</a:t>
            </a:r>
            <a:endParaRPr sz="1500">
              <a:solidFill>
                <a:srgbClr val="383838"/>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Resampling techniques</a:t>
            </a:r>
            <a:endParaRPr sz="1500">
              <a:solidFill>
                <a:srgbClr val="383838"/>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Data Modeling (including SMOTE)</a:t>
            </a:r>
            <a:endParaRPr sz="1500">
              <a:solidFill>
                <a:srgbClr val="383838"/>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Model Performance (including SMOTE): model evaluated based on performance evaluation metrics</a:t>
            </a:r>
            <a:endParaRPr sz="1500">
              <a:solidFill>
                <a:srgbClr val="383838"/>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Developed Feature Importance</a:t>
            </a:r>
            <a:endParaRPr sz="1500">
              <a:solidFill>
                <a:srgbClr val="383838"/>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rgbClr val="383838"/>
              </a:buClr>
              <a:buSzPts val="1500"/>
              <a:buFont typeface="Didact Gothic"/>
              <a:buChar char="●"/>
            </a:pPr>
            <a:r>
              <a:rPr lang="en" sz="1500">
                <a:solidFill>
                  <a:srgbClr val="383838"/>
                </a:solidFill>
                <a:latin typeface="Didact Gothic"/>
                <a:ea typeface="Didact Gothic"/>
                <a:cs typeface="Didact Gothic"/>
                <a:sym typeface="Didact Gothic"/>
              </a:rPr>
              <a:t>Deployment</a:t>
            </a:r>
            <a:endParaRPr sz="1500">
              <a:solidFill>
                <a:srgbClr val="383838"/>
              </a:solidFill>
              <a:latin typeface="Didact Gothic"/>
              <a:ea typeface="Didact Gothic"/>
              <a:cs typeface="Didact Gothic"/>
              <a:sym typeface="Didact Gothic"/>
            </a:endParaRPr>
          </a:p>
          <a:p>
            <a:pPr indent="0" lvl="0" marL="0" rtl="0" algn="l">
              <a:lnSpc>
                <a:spcPct val="100000"/>
              </a:lnSpc>
              <a:spcBef>
                <a:spcPts val="400"/>
              </a:spcBef>
              <a:spcAft>
                <a:spcPts val="0"/>
              </a:spcAft>
              <a:buSzPts val="1100"/>
              <a:buNone/>
            </a:pPr>
            <a:r>
              <a:t/>
            </a:r>
            <a:endParaRPr sz="1600">
              <a:solidFill>
                <a:srgbClr val="383838"/>
              </a:solidFill>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9df81c2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f9df81c23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190500" rtl="0" algn="l">
              <a:spcBef>
                <a:spcPts val="400"/>
              </a:spcBef>
              <a:spcAft>
                <a:spcPts val="0"/>
              </a:spcAft>
              <a:buClr>
                <a:srgbClr val="383838"/>
              </a:buClr>
              <a:buSzPts val="1200"/>
              <a:buFont typeface="Didact Gothic"/>
              <a:buChar char="●"/>
            </a:pPr>
            <a:r>
              <a:rPr lang="en" sz="1200">
                <a:solidFill>
                  <a:srgbClr val="383838"/>
                </a:solidFill>
                <a:latin typeface="Didact Gothic"/>
                <a:ea typeface="Didact Gothic"/>
                <a:cs typeface="Didact Gothic"/>
                <a:sym typeface="Didact Gothic"/>
              </a:rPr>
              <a:t>Random Forest &amp; AdaBoost give the highest level of accuracy of 81%</a:t>
            </a:r>
            <a:endParaRPr sz="1200">
              <a:solidFill>
                <a:srgbClr val="383838"/>
              </a:solidFill>
              <a:latin typeface="Didact Gothic"/>
              <a:ea typeface="Didact Gothic"/>
              <a:cs typeface="Didact Gothic"/>
              <a:sym typeface="Didact Gothic"/>
            </a:endParaRPr>
          </a:p>
          <a:p>
            <a:pPr indent="0" lvl="0" marL="0" marR="190500" rtl="0" algn="l">
              <a:spcBef>
                <a:spcPts val="400"/>
              </a:spcBef>
              <a:spcAft>
                <a:spcPts val="0"/>
              </a:spcAft>
              <a:buClr>
                <a:schemeClr val="dk1"/>
              </a:buClr>
              <a:buSzPts val="1100"/>
              <a:buFont typeface="Arial"/>
              <a:buNone/>
            </a:pPr>
            <a:r>
              <a:t/>
            </a:r>
            <a:endParaRPr sz="1200">
              <a:solidFill>
                <a:srgbClr val="383838"/>
              </a:solidFill>
              <a:latin typeface="Didact Gothic"/>
              <a:ea typeface="Didact Gothic"/>
              <a:cs typeface="Didact Gothic"/>
              <a:sym typeface="Didact Gothic"/>
            </a:endParaRPr>
          </a:p>
          <a:p>
            <a:pPr indent="-304800" lvl="0" marL="457200" marR="190500" rtl="0" algn="l">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Biases may enter the modeling process when you look at the data:</a:t>
            </a:r>
            <a:endParaRPr sz="1200">
              <a:solidFill>
                <a:srgbClr val="383838"/>
              </a:solidFill>
              <a:highlight>
                <a:schemeClr val="lt1"/>
              </a:highlight>
              <a:latin typeface="Didact Gothic"/>
              <a:ea typeface="Didact Gothic"/>
              <a:cs typeface="Didact Gothic"/>
              <a:sym typeface="Didact Gothic"/>
            </a:endParaRPr>
          </a:p>
          <a:p>
            <a:pPr indent="-304800" lvl="1" marL="914400" marR="190500" rtl="0" algn="l">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Outliers</a:t>
            </a:r>
            <a:endParaRPr sz="1200">
              <a:solidFill>
                <a:srgbClr val="383838"/>
              </a:solidFill>
              <a:highlight>
                <a:schemeClr val="lt1"/>
              </a:highlight>
              <a:latin typeface="Didact Gothic"/>
              <a:ea typeface="Didact Gothic"/>
              <a:cs typeface="Didact Gothic"/>
              <a:sym typeface="Didact Gothic"/>
            </a:endParaRPr>
          </a:p>
          <a:p>
            <a:pPr indent="-304800" lvl="1" marL="914400" marR="190500" rtl="0" algn="l">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Overfitting and underfitting</a:t>
            </a:r>
            <a:endParaRPr sz="1200">
              <a:solidFill>
                <a:srgbClr val="383838"/>
              </a:solidFill>
              <a:highlight>
                <a:schemeClr val="lt1"/>
              </a:highlight>
              <a:latin typeface="Didact Gothic"/>
              <a:ea typeface="Didact Gothic"/>
              <a:cs typeface="Didact Gothic"/>
              <a:sym typeface="Didact Gothic"/>
            </a:endParaRPr>
          </a:p>
          <a:p>
            <a:pPr indent="-304800" lvl="1" marL="914400" marR="190500" rtl="0" algn="l">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Selection Bias</a:t>
            </a:r>
            <a:endParaRPr sz="1200">
              <a:solidFill>
                <a:srgbClr val="383838"/>
              </a:solidFill>
              <a:highlight>
                <a:schemeClr val="lt1"/>
              </a:highlight>
              <a:latin typeface="Didact Gothic"/>
              <a:ea typeface="Didact Gothic"/>
              <a:cs typeface="Didact Gothic"/>
              <a:sym typeface="Didact Gothic"/>
            </a:endParaRPr>
          </a:p>
          <a:p>
            <a:pPr indent="-304800" lvl="1" marL="914400" marR="190500" rtl="0" algn="l">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Confirmation Bias</a:t>
            </a:r>
            <a:endParaRPr sz="1200">
              <a:solidFill>
                <a:srgbClr val="383838"/>
              </a:solidFill>
              <a:highlight>
                <a:schemeClr val="lt1"/>
              </a:highlight>
              <a:latin typeface="Didact Gothic"/>
              <a:ea typeface="Didact Gothic"/>
              <a:cs typeface="Didact Gothic"/>
              <a:sym typeface="Didact Gothic"/>
            </a:endParaRPr>
          </a:p>
          <a:p>
            <a:pPr indent="0" lvl="0" marL="0" marR="190500" rtl="0" algn="l">
              <a:spcBef>
                <a:spcPts val="400"/>
              </a:spcBef>
              <a:spcAft>
                <a:spcPts val="0"/>
              </a:spcAft>
              <a:buSzPts val="1100"/>
              <a:buNone/>
            </a:pPr>
            <a:r>
              <a:rPr lang="en" sz="1200">
                <a:solidFill>
                  <a:schemeClr val="dk1"/>
                </a:solidFill>
                <a:latin typeface="Times New Roman"/>
                <a:ea typeface="Times New Roman"/>
                <a:cs typeface="Times New Roman"/>
                <a:sym typeface="Times New Roman"/>
              </a:rPr>
              <a:t>Therefore, when the financial institution considers issuing the client a credit card, the institution needs to check the payment history of that person because the decision on whether pay on duly or owe the bill on a specific month usually relates to the previous payment history. </a:t>
            </a:r>
            <a:endParaRPr sz="1200">
              <a:solidFill>
                <a:schemeClr val="dk1"/>
              </a:solidFill>
              <a:latin typeface="Times New Roman"/>
              <a:ea typeface="Times New Roman"/>
              <a:cs typeface="Times New Roman"/>
              <a:sym typeface="Times New Roman"/>
            </a:endParaRPr>
          </a:p>
          <a:p>
            <a:pPr indent="0" lvl="0" marL="0" marR="190500" rtl="0" algn="l">
              <a:spcBef>
                <a:spcPts val="4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marR="190500" rtl="0" algn="l">
              <a:spcBef>
                <a:spcPts val="400"/>
              </a:spcBef>
              <a:spcAft>
                <a:spcPts val="0"/>
              </a:spcAft>
              <a:buSzPts val="1100"/>
              <a:buNone/>
            </a:pPr>
            <a:r>
              <a:rPr lang="en" sz="1200">
                <a:solidFill>
                  <a:schemeClr val="dk1"/>
                </a:solidFill>
                <a:latin typeface="Times New Roman"/>
                <a:ea typeface="Times New Roman"/>
                <a:cs typeface="Times New Roman"/>
                <a:sym typeface="Times New Roman"/>
              </a:rPr>
              <a:t>Although the financial institution often collects clients’ personal information such as age, educational level, and marital status when people apply for credit cards, this information also affects the default behavior. In other words, the financial institution should equally consider their potential clients who are men or women, obtain bachelor degrees or master degrees, single or married when decide whether approve their credit card/loan applications.</a:t>
            </a:r>
            <a:endParaRPr sz="1200">
              <a:solidFill>
                <a:schemeClr val="dk1"/>
              </a:solidFill>
              <a:latin typeface="Times New Roman"/>
              <a:ea typeface="Times New Roman"/>
              <a:cs typeface="Times New Roman"/>
              <a:sym typeface="Times New Roman"/>
            </a:endParaRPr>
          </a:p>
          <a:p>
            <a:pPr indent="0" lvl="0" marL="0" marR="190500" rtl="0" algn="l">
              <a:spcBef>
                <a:spcPts val="4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marR="190500" rtl="0" algn="l">
              <a:spcBef>
                <a:spcPts val="4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tried our best to make a thorough analysis, and there are still a few possible improvements that may require longer-term action.</a:t>
            </a:r>
            <a:endParaRPr sz="1200">
              <a:solidFill>
                <a:schemeClr val="dk1"/>
              </a:solidFill>
              <a:latin typeface="Times New Roman"/>
              <a:ea typeface="Times New Roman"/>
              <a:cs typeface="Times New Roman"/>
              <a:sym typeface="Times New Roman"/>
            </a:endParaRPr>
          </a:p>
          <a:p>
            <a:pPr indent="0" lvl="0" marL="0" marR="190500" rtl="0" algn="l">
              <a:spcBef>
                <a:spcPts val="400"/>
              </a:spcBef>
              <a:spcAft>
                <a:spcPts val="0"/>
              </a:spcAft>
              <a:buClr>
                <a:schemeClr val="dk1"/>
              </a:buClr>
              <a:buSzPts val="1100"/>
              <a:buFont typeface="Arial"/>
              <a:buNone/>
            </a:pPr>
            <a:r>
              <a:rPr lang="en" sz="1200">
                <a:solidFill>
                  <a:srgbClr val="383838"/>
                </a:solidFill>
                <a:highlight>
                  <a:schemeClr val="lt1"/>
                </a:highlight>
                <a:latin typeface="Didact Gothic"/>
                <a:ea typeface="Didact Gothic"/>
                <a:cs typeface="Didact Gothic"/>
                <a:sym typeface="Didact Gothic"/>
              </a:rPr>
              <a:t>Next Steps to improve accuracy:</a:t>
            </a:r>
            <a:endParaRPr sz="1200">
              <a:solidFill>
                <a:srgbClr val="383838"/>
              </a:solidFill>
              <a:highlight>
                <a:schemeClr val="lt1"/>
              </a:highlight>
              <a:latin typeface="Didact Gothic"/>
              <a:ea typeface="Didact Gothic"/>
              <a:cs typeface="Didact Gothic"/>
              <a:sym typeface="Didact Gothic"/>
            </a:endParaRPr>
          </a:p>
          <a:p>
            <a:pPr indent="-304800" lvl="0" marL="457200" marR="190500" rtl="0" algn="l">
              <a:spcBef>
                <a:spcPts val="40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Collect different data set:</a:t>
            </a:r>
            <a:endParaRPr sz="1200">
              <a:solidFill>
                <a:srgbClr val="383838"/>
              </a:solidFill>
              <a:highlight>
                <a:schemeClr val="lt1"/>
              </a:highlight>
              <a:latin typeface="Didact Gothic"/>
              <a:ea typeface="Didact Gothic"/>
              <a:cs typeface="Didact Gothic"/>
              <a:sym typeface="Didact Gothic"/>
            </a:endParaRPr>
          </a:p>
          <a:p>
            <a:pPr indent="-304800" lvl="1" marL="914400" marR="190500" rtl="0" algn="l">
              <a:spcBef>
                <a:spcPts val="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Length of credit history</a:t>
            </a:r>
            <a:endParaRPr sz="1200">
              <a:solidFill>
                <a:srgbClr val="383838"/>
              </a:solidFill>
              <a:highlight>
                <a:schemeClr val="lt1"/>
              </a:highlight>
              <a:latin typeface="Didact Gothic"/>
              <a:ea typeface="Didact Gothic"/>
              <a:cs typeface="Didact Gothic"/>
              <a:sym typeface="Didact Gothic"/>
            </a:endParaRPr>
          </a:p>
          <a:p>
            <a:pPr indent="-304800" lvl="1" marL="914400" marR="190500" rtl="0" algn="l">
              <a:spcBef>
                <a:spcPts val="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Different types of credit</a:t>
            </a:r>
            <a:endParaRPr sz="1200">
              <a:solidFill>
                <a:srgbClr val="383838"/>
              </a:solidFill>
              <a:highlight>
                <a:schemeClr val="lt1"/>
              </a:highlight>
              <a:latin typeface="Didact Gothic"/>
              <a:ea typeface="Didact Gothic"/>
              <a:cs typeface="Didact Gothic"/>
              <a:sym typeface="Didact Gothic"/>
            </a:endParaRPr>
          </a:p>
          <a:p>
            <a:pPr indent="-304800" lvl="0" marL="457200" marR="190500" rtl="0" algn="l">
              <a:spcBef>
                <a:spcPts val="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Gather more recent data</a:t>
            </a:r>
            <a:endParaRPr sz="1200">
              <a:solidFill>
                <a:srgbClr val="383838"/>
              </a:solidFill>
              <a:highlight>
                <a:schemeClr val="lt1"/>
              </a:highlight>
              <a:latin typeface="Didact Gothic"/>
              <a:ea typeface="Didact Gothic"/>
              <a:cs typeface="Didact Gothic"/>
              <a:sym typeface="Didact Gothic"/>
            </a:endParaRPr>
          </a:p>
          <a:p>
            <a:pPr indent="-304800" lvl="0" marL="457200" marR="190500" rtl="0" algn="l">
              <a:spcBef>
                <a:spcPts val="0"/>
              </a:spcBef>
              <a:spcAft>
                <a:spcPts val="0"/>
              </a:spcAft>
              <a:buClr>
                <a:srgbClr val="383838"/>
              </a:buClr>
              <a:buSzPts val="1200"/>
              <a:buFont typeface="Didact Gothic"/>
              <a:buChar char="●"/>
            </a:pPr>
            <a:r>
              <a:rPr lang="en" sz="1200">
                <a:solidFill>
                  <a:srgbClr val="383838"/>
                </a:solidFill>
                <a:highlight>
                  <a:schemeClr val="lt1"/>
                </a:highlight>
                <a:latin typeface="Didact Gothic"/>
                <a:ea typeface="Didact Gothic"/>
                <a:cs typeface="Didact Gothic"/>
                <a:sym typeface="Didact Gothic"/>
              </a:rPr>
              <a:t>Gather dataset from different geographical location such as USA, Europe, China, India</a:t>
            </a:r>
            <a:endParaRPr sz="1200">
              <a:solidFill>
                <a:srgbClr val="383838"/>
              </a:solidFill>
              <a:highlight>
                <a:schemeClr val="lt1"/>
              </a:highlight>
              <a:latin typeface="Didact Gothic"/>
              <a:ea typeface="Didact Gothic"/>
              <a:cs typeface="Didact Gothic"/>
              <a:sym typeface="Didact Gothic"/>
            </a:endParaRPr>
          </a:p>
          <a:p>
            <a:pPr indent="0" lvl="0" marL="0" marR="190500" rtl="0" algn="l">
              <a:spcBef>
                <a:spcPts val="400"/>
              </a:spcBef>
              <a:spcAft>
                <a:spcPts val="0"/>
              </a:spcAft>
              <a:buClr>
                <a:schemeClr val="dk1"/>
              </a:buClr>
              <a:buSzPts val="1100"/>
              <a:buFont typeface="Arial"/>
              <a:buNone/>
            </a:pPr>
            <a:r>
              <a:t/>
            </a:r>
            <a:endParaRPr sz="1200">
              <a:solidFill>
                <a:srgbClr val="202124"/>
              </a:solidFill>
              <a:highlight>
                <a:schemeClr val="lt1"/>
              </a:highlight>
              <a:latin typeface="Didact Gothic"/>
              <a:ea typeface="Didact Gothic"/>
              <a:cs typeface="Didact Gothic"/>
              <a:sym typeface="Didact Gothic"/>
            </a:endParaRPr>
          </a:p>
          <a:p>
            <a:pPr indent="0" lvl="0" marL="0" rtl="0" algn="l">
              <a:lnSpc>
                <a:spcPct val="115000"/>
              </a:lnSpc>
              <a:spcBef>
                <a:spcPts val="400"/>
              </a:spcBef>
              <a:spcAft>
                <a:spcPts val="0"/>
              </a:spcAft>
              <a:buSzPts val="1100"/>
              <a:buNone/>
            </a:pPr>
            <a:r>
              <a:rPr lang="en" sz="1200">
                <a:solidFill>
                  <a:schemeClr val="dk1"/>
                </a:solidFill>
                <a:latin typeface="Times New Roman"/>
                <a:ea typeface="Times New Roman"/>
                <a:cs typeface="Times New Roman"/>
                <a:sym typeface="Times New Roman"/>
              </a:rPr>
              <a:t>The financial market changes rapidly every day, and people’s economic status and performance are affected by the market all the time. So, if more economic indicators will be added to the dataset, this will leads to a more generic model.</a:t>
            </a:r>
            <a:endParaRPr sz="1200">
              <a:solidFill>
                <a:schemeClr val="dk1"/>
              </a:solidFill>
              <a:latin typeface="Times New Roman"/>
              <a:ea typeface="Times New Roman"/>
              <a:cs typeface="Times New Roman"/>
              <a:sym typeface="Times New Roman"/>
            </a:endParaRPr>
          </a:p>
          <a:p>
            <a:pPr indent="0" lvl="0" marL="0" marR="190500" rtl="0" algn="l">
              <a:spcBef>
                <a:spcPts val="400"/>
              </a:spcBef>
              <a:spcAft>
                <a:spcPts val="0"/>
              </a:spcAft>
              <a:buClr>
                <a:schemeClr val="dk1"/>
              </a:buClr>
              <a:buSzPts val="1100"/>
              <a:buFont typeface="Arial"/>
              <a:buNone/>
            </a:pPr>
            <a:r>
              <a:t/>
            </a:r>
            <a:endParaRPr sz="1200">
              <a:solidFill>
                <a:srgbClr val="202124"/>
              </a:solidFill>
              <a:highlight>
                <a:schemeClr val="lt1"/>
              </a:highlight>
              <a:latin typeface="Didact Gothic"/>
              <a:ea typeface="Didact Gothic"/>
              <a:cs typeface="Didact Gothic"/>
              <a:sym typeface="Didact Gothic"/>
            </a:endParaRPr>
          </a:p>
          <a:p>
            <a:pPr indent="0" lvl="0" marL="0" rtl="0" algn="l">
              <a:lnSpc>
                <a:spcPct val="100000"/>
              </a:lnSpc>
              <a:spcBef>
                <a:spcPts val="400"/>
              </a:spcBef>
              <a:spcAft>
                <a:spcPts val="0"/>
              </a:spcAft>
              <a:buSzPts val="1100"/>
              <a:buNone/>
            </a:pPr>
            <a:r>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ab65ae4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ab65ae4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 Investigation of Credit Card Default Prediction in the Imbalanced Datasets IEEE Access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This work was supported by the Norwegian University of Science and Technology, Norway.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fab65ae42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fab65ae42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ab65ae425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ab65ae425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1100"/>
              </a:spcAft>
              <a:buNone/>
            </a:pPr>
            <a:r>
              <a:rPr lang="en" sz="1200">
                <a:solidFill>
                  <a:srgbClr val="787878"/>
                </a:solidFill>
                <a:highlight>
                  <a:srgbClr val="FFFFFF"/>
                </a:highlight>
                <a:latin typeface="Times New Roman"/>
                <a:ea typeface="Times New Roman"/>
                <a:cs typeface="Times New Roman"/>
                <a:sym typeface="Times New Roman"/>
              </a:rPr>
              <a:t>We also used H20.ai platform for modeling.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ab65ae42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ab65ae42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ab65ae42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fab65ae425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ab65ae425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fab65ae425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9df81c231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f9df81c231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83838"/>
                </a:solidFill>
                <a:latin typeface="Didact Gothic"/>
                <a:ea typeface="Didact Gothic"/>
                <a:cs typeface="Didact Gothic"/>
                <a:sym typeface="Didact Gothic"/>
              </a:rPr>
              <a:t>Our approach to creating the model is to first conduct an exploratory data analysis of our dataset. This helped us to identify any need for data </a:t>
            </a:r>
            <a:r>
              <a:rPr lang="en" sz="1400">
                <a:solidFill>
                  <a:srgbClr val="383838"/>
                </a:solidFill>
                <a:latin typeface="Didact Gothic"/>
                <a:ea typeface="Didact Gothic"/>
                <a:cs typeface="Didact Gothic"/>
                <a:sym typeface="Didact Gothic"/>
              </a:rPr>
              <a:t>cleaning</a:t>
            </a:r>
            <a:r>
              <a:rPr lang="en" sz="1400">
                <a:solidFill>
                  <a:srgbClr val="383838"/>
                </a:solidFill>
                <a:latin typeface="Didact Gothic"/>
                <a:ea typeface="Didact Gothic"/>
                <a:cs typeface="Didact Gothic"/>
                <a:sym typeface="Didact Gothic"/>
              </a:rPr>
              <a:t>, u</a:t>
            </a:r>
            <a:r>
              <a:rPr lang="en" sz="1400">
                <a:solidFill>
                  <a:srgbClr val="383838"/>
                </a:solidFill>
                <a:latin typeface="Didact Gothic"/>
                <a:ea typeface="Didact Gothic"/>
                <a:cs typeface="Didact Gothic"/>
                <a:sym typeface="Didact Gothic"/>
              </a:rPr>
              <a:t>nderstand the key features of dataset and identify if there is any data imbalance. We then created multiple data models by first splitting the data into 70% training set &amp; 30% into test set. Since our data had imbalance we also used SMOTE technique to reduce imbalance and again run the models to check the accuracy. Lastly we evaluated the model performance, prepared the feature importance and did the SWOT analysis. Next slide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ab65ae425_1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fab65ae425_1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ctr">
              <a:spcBef>
                <a:spcPts val="0"/>
              </a:spcBef>
              <a:spcAft>
                <a:spcPts val="0"/>
              </a:spcAft>
              <a:buClr>
                <a:srgbClr val="383838"/>
              </a:buClr>
              <a:buSzPts val="1400"/>
              <a:buFont typeface="Didact Gothic"/>
              <a:buNone/>
            </a:pPr>
            <a:r>
              <a:t/>
            </a:r>
            <a:endParaRPr sz="1050">
              <a:solidFill>
                <a:srgbClr val="383838"/>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solidFill>
                <a:srgbClr val="383838"/>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ab65ae425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fab65ae425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ab65ae425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ab65ae425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ab65ae425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ab65ae425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ab65ae425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fab65ae425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fab65ae425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fab65ae425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1fe343c6a_3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f1fe343c6a_3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latin typeface="Didact Gothic"/>
                <a:ea typeface="Didact Gothic"/>
                <a:cs typeface="Didact Gothic"/>
                <a:sym typeface="Didact Gothic"/>
              </a:rPr>
              <a:t>Our dataset contained 30,000 transactions &amp; 23 variables. The data contained details about </a:t>
            </a:r>
            <a:r>
              <a:rPr lang="en" sz="1400">
                <a:solidFill>
                  <a:srgbClr val="383838"/>
                </a:solidFill>
                <a:latin typeface="Didact Gothic"/>
                <a:ea typeface="Didact Gothic"/>
                <a:cs typeface="Didact Gothic"/>
                <a:sym typeface="Didact Gothic"/>
              </a:rPr>
              <a:t>credit data, history of payment, and bill statements of credit card clients in Taiwan. It also had demographic details such as </a:t>
            </a:r>
            <a:r>
              <a:rPr lang="en" sz="1400">
                <a:solidFill>
                  <a:srgbClr val="292929"/>
                </a:solidFill>
                <a:highlight>
                  <a:srgbClr val="FFFFFF"/>
                </a:highlight>
                <a:latin typeface="Didact Gothic"/>
                <a:ea typeface="Didact Gothic"/>
                <a:cs typeface="Didact Gothic"/>
                <a:sym typeface="Didact Gothic"/>
              </a:rPr>
              <a:t>Gender, Highest education degree, Age, and Marital Status. The target of EDA analysis is to identify </a:t>
            </a:r>
            <a:r>
              <a:rPr lang="en" sz="1400">
                <a:solidFill>
                  <a:srgbClr val="292929"/>
                </a:solidFill>
                <a:latin typeface="Didact Gothic"/>
                <a:ea typeface="Didact Gothic"/>
                <a:cs typeface="Didact Gothic"/>
                <a:sym typeface="Didact Gothic"/>
              </a:rPr>
              <a:t>whether the credit card client will default or not next month. Next slide</a:t>
            </a:r>
            <a:endParaRPr sz="1400">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1fe343c6a_3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f1fe343c6a_3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t>Our </a:t>
            </a:r>
            <a:r>
              <a:rPr lang="en" sz="1300"/>
              <a:t>initial</a:t>
            </a:r>
            <a:r>
              <a:rPr lang="en" sz="1300"/>
              <a:t> EDA analysis showed that there was no data missing but there is data imbalance. 23,364 transactions did not default &amp; 6636 </a:t>
            </a:r>
            <a:r>
              <a:rPr lang="en" sz="1300"/>
              <a:t>transactions</a:t>
            </a:r>
            <a:r>
              <a:rPr lang="en" sz="1300"/>
              <a:t> defaulted. We would use SMOTE technique later to solve this issue. </a:t>
            </a:r>
            <a:r>
              <a:rPr lang="en" sz="1300">
                <a:solidFill>
                  <a:srgbClr val="383838"/>
                </a:solidFill>
              </a:rPr>
              <a:t>More people in the dataset are aged between 20-30 and it goes on decreasing after 30. It is also a bit right skewed. More of the people have taken credit between 10k to 400k. Next slide</a:t>
            </a:r>
            <a:endParaRPr sz="1300">
              <a:solidFill>
                <a:schemeClr val="dk1"/>
              </a:solidFill>
            </a:endParaRPr>
          </a:p>
          <a:p>
            <a:pPr indent="0" lvl="0" marL="0" rtl="0" algn="l">
              <a:lnSpc>
                <a:spcPct val="100000"/>
              </a:lnSpc>
              <a:spcBef>
                <a:spcPts val="0"/>
              </a:spcBef>
              <a:spcAft>
                <a:spcPts val="0"/>
              </a:spcAft>
              <a:buSzPts val="1100"/>
              <a:buNone/>
            </a:pPr>
            <a:r>
              <a:t/>
            </a:r>
            <a:endParaRPr>
              <a:solidFill>
                <a:srgbClr val="383838"/>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1fe343c6a_3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f1fe343c6a_3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t>This slide shows more detailed analysis of the dataset. </a:t>
            </a:r>
            <a:r>
              <a:rPr lang="en" sz="1250">
                <a:solidFill>
                  <a:srgbClr val="383838"/>
                </a:solidFill>
              </a:rPr>
              <a:t>There are more female customers than male customers. </a:t>
            </a:r>
            <a:r>
              <a:rPr lang="en" sz="1300">
                <a:solidFill>
                  <a:srgbClr val="383838"/>
                </a:solidFill>
              </a:rPr>
              <a:t>The previous bill amounts are highly right skewed meaning the amount of credit balance is less than 100k for most clients. </a:t>
            </a:r>
            <a:r>
              <a:rPr lang="en" sz="1250">
                <a:solidFill>
                  <a:srgbClr val="383838"/>
                </a:solidFill>
              </a:rPr>
              <a:t>All the bill amounts are highly right skewed meaning the bill statement is also low for most clients mostly in the range of 10k to 250k . Last histogram shows that many customers pay their previous amount duly but there are few clients who pay late. Next slide</a:t>
            </a:r>
            <a:endParaRPr sz="1600">
              <a:solidFill>
                <a:schemeClr val="dk1"/>
              </a:solidFill>
            </a:endParaRPr>
          </a:p>
          <a:p>
            <a:pPr indent="0" lvl="0" marL="0" rtl="0" algn="l">
              <a:lnSpc>
                <a:spcPct val="100000"/>
              </a:lnSpc>
              <a:spcBef>
                <a:spcPts val="0"/>
              </a:spcBef>
              <a:spcAft>
                <a:spcPts val="0"/>
              </a:spcAft>
              <a:buSzPts val="1100"/>
              <a:buNone/>
            </a:pPr>
            <a:r>
              <a:t/>
            </a:r>
            <a:endParaRPr sz="1050">
              <a:solidFill>
                <a:srgbClr val="383838"/>
              </a:solidFill>
              <a:latin typeface="Didact Gothic"/>
              <a:ea typeface="Didact Gothic"/>
              <a:cs typeface="Didact Gothic"/>
              <a:sym typeface="Didact Gothic"/>
            </a:endParaRPr>
          </a:p>
          <a:p>
            <a:pPr indent="-317500" lvl="0" marL="457200" rtl="0" algn="ctr">
              <a:spcBef>
                <a:spcPts val="0"/>
              </a:spcBef>
              <a:spcAft>
                <a:spcPts val="0"/>
              </a:spcAft>
              <a:buClr>
                <a:srgbClr val="383838"/>
              </a:buClr>
              <a:buSzPts val="1400"/>
              <a:buFont typeface="Didact Gothic"/>
              <a:buNone/>
            </a:pPr>
            <a:r>
              <a:t/>
            </a:r>
            <a:endParaRPr sz="1050">
              <a:solidFill>
                <a:srgbClr val="383838"/>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solidFill>
                <a:srgbClr val="383838"/>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ab64a7ffe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fab64a7ffe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300">
                <a:solidFill>
                  <a:schemeClr val="dk1"/>
                </a:solidFill>
              </a:rPr>
              <a:t>Based on our EDA analysis we identified that some data cleaning is required. </a:t>
            </a:r>
            <a:r>
              <a:rPr lang="en" sz="1300">
                <a:solidFill>
                  <a:schemeClr val="dk1"/>
                </a:solidFill>
              </a:rPr>
              <a:t>Following are the updated details after data cleaning. In education column we combined values containing </a:t>
            </a:r>
            <a:r>
              <a:rPr lang="en" sz="1250">
                <a:solidFill>
                  <a:srgbClr val="383838"/>
                </a:solidFill>
                <a:highlight>
                  <a:srgbClr val="FFFFFF"/>
                </a:highlight>
              </a:rPr>
              <a:t>0 for undocumented, 5 and 6 which are labeled as  unknown to be put in a 'Other' cathegory i.e.  4. The 0 value in Marriage column was categorized to ‘Others’ i.e. 3. For previous payments </a:t>
            </a:r>
            <a:r>
              <a:rPr lang="en" sz="1300">
                <a:solidFill>
                  <a:schemeClr val="dk1"/>
                </a:solidFill>
                <a:highlight>
                  <a:srgbClr val="FFFFFF"/>
                </a:highlight>
              </a:rPr>
              <a:t>-1 is paid duly, but there are "-2" and "0" labels in payment status variable. So we combined them and put everything as "0". And, we </a:t>
            </a:r>
            <a:r>
              <a:rPr lang="en" sz="1050">
                <a:solidFill>
                  <a:schemeClr val="dk1"/>
                </a:solidFill>
                <a:highlight>
                  <a:srgbClr val="FFFFFF"/>
                </a:highlight>
              </a:rPr>
              <a:t>one hot encoded all the categorical features and converted them into datatype "object".</a:t>
            </a:r>
            <a:endParaRPr sz="1050">
              <a:solidFill>
                <a:schemeClr val="dk1"/>
              </a:solidFill>
              <a:highlight>
                <a:srgbClr val="FFFFFF"/>
              </a:highlight>
            </a:endParaRPr>
          </a:p>
          <a:p>
            <a:pPr indent="0" lvl="0" marL="0" rtl="0" algn="l">
              <a:spcBef>
                <a:spcPts val="0"/>
              </a:spcBef>
              <a:spcAft>
                <a:spcPts val="0"/>
              </a:spcAft>
              <a:buSzPts val="1100"/>
              <a:buNone/>
            </a:pPr>
            <a:r>
              <a:rPr lang="en" sz="1300">
                <a:solidFill>
                  <a:schemeClr val="dk1"/>
                </a:solidFill>
                <a:highlight>
                  <a:srgbClr val="FFFFFF"/>
                </a:highlight>
              </a:rPr>
              <a:t>Next slide</a:t>
            </a:r>
            <a:endParaRPr sz="13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250">
              <a:solidFill>
                <a:srgbClr val="383838"/>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Last step of our EDA analysis was to create a correlation matrix for all the features. The correlation matrix shows </a:t>
            </a:r>
            <a:r>
              <a:rPr lang="en"/>
              <a:t>positive</a:t>
            </a:r>
            <a:r>
              <a:rPr lang="en"/>
              <a:t> correlation between bill amounts &amp; payment amounts in the dataset. Next Naina will explain the Data Modelling for our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ab65ae425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fab65ae425_1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t>
            </a:r>
            <a:r>
              <a:rPr lang="en">
                <a:solidFill>
                  <a:schemeClr val="dk1"/>
                </a:solidFill>
              </a:rPr>
              <a:t>e built a baseline model that can be </a:t>
            </a:r>
            <a:r>
              <a:rPr lang="en" sz="1050">
                <a:solidFill>
                  <a:srgbClr val="383838"/>
                </a:solidFill>
              </a:rPr>
              <a:t>used to create predictions to measure the baseline performance. </a:t>
            </a:r>
            <a:r>
              <a:rPr b="1" lang="en" sz="1050">
                <a:solidFill>
                  <a:srgbClr val="383838"/>
                </a:solidFill>
                <a:highlight>
                  <a:srgbClr val="FFFFFF"/>
                </a:highlight>
              </a:rPr>
              <a:t>So we built a logistic regression without any hyperparameter tuning or feature engineering. </a:t>
            </a:r>
            <a:r>
              <a:rPr lang="en" sz="1050">
                <a:solidFill>
                  <a:srgbClr val="383838"/>
                </a:solidFill>
              </a:rPr>
              <a:t>So our baseline model had an accuracy of 0.77.</a:t>
            </a:r>
            <a:endParaRPr sz="1050">
              <a:solidFill>
                <a:srgbClr val="383838"/>
              </a:solidFill>
            </a:endParaRPr>
          </a:p>
          <a:p>
            <a:pPr indent="0" lvl="0" marL="0" rtl="0" algn="l">
              <a:lnSpc>
                <a:spcPct val="140000"/>
              </a:lnSpc>
              <a:spcBef>
                <a:spcPts val="1200"/>
              </a:spcBef>
              <a:spcAft>
                <a:spcPts val="0"/>
              </a:spcAft>
              <a:buSzPts val="1100"/>
              <a:buNone/>
            </a:pPr>
            <a:r>
              <a:rPr lang="en" sz="1050">
                <a:solidFill>
                  <a:schemeClr val="dk1"/>
                </a:solidFill>
              </a:rPr>
              <a:t>Since there was a lot of imbalance in the sample we planned to use resampling strategy- oversampling, undersampling and SMOTE for creating a new transformed version of the training dataset. </a:t>
            </a:r>
            <a:endParaRPr sz="1050">
              <a:solidFill>
                <a:schemeClr val="dk1"/>
              </a:solidFill>
            </a:endParaRPr>
          </a:p>
          <a:p>
            <a:pPr indent="0" lvl="0" marL="0" rtl="0" algn="l">
              <a:lnSpc>
                <a:spcPct val="140000"/>
              </a:lnSpc>
              <a:spcBef>
                <a:spcPts val="1200"/>
              </a:spcBef>
              <a:spcAft>
                <a:spcPts val="0"/>
              </a:spcAft>
              <a:buSzPts val="1100"/>
              <a:buNone/>
            </a:pPr>
            <a:r>
              <a:rPr b="1" lang="en" sz="1050">
                <a:solidFill>
                  <a:schemeClr val="dk1"/>
                </a:solidFill>
              </a:rPr>
              <a:t>To create a synthetic sample and avoid overfitting, we used the SMOTE algorithm and now our dataset had </a:t>
            </a:r>
            <a:r>
              <a:rPr b="1" lang="en" sz="1050">
                <a:solidFill>
                  <a:srgbClr val="383838"/>
                </a:solidFill>
              </a:rPr>
              <a:t>32710</a:t>
            </a:r>
            <a:r>
              <a:rPr b="1" lang="en" sz="1050">
                <a:solidFill>
                  <a:schemeClr val="dk1"/>
                </a:solidFill>
              </a:rPr>
              <a:t> default and 16355 non-default transactions.</a:t>
            </a:r>
            <a:endParaRPr sz="1050">
              <a:solidFill>
                <a:schemeClr val="dk1"/>
              </a:solidFill>
            </a:endParaRPr>
          </a:p>
          <a:p>
            <a:pPr indent="0" lvl="0" marL="0" rtl="0" algn="l">
              <a:lnSpc>
                <a:spcPct val="115000"/>
              </a:lnSpc>
              <a:spcBef>
                <a:spcPts val="200"/>
              </a:spcBef>
              <a:spcAft>
                <a:spcPts val="0"/>
              </a:spcAft>
              <a:buSzPts val="1100"/>
              <a:buNone/>
            </a:pPr>
            <a:r>
              <a:rPr lang="en" sz="1050">
                <a:solidFill>
                  <a:schemeClr val="dk1"/>
                </a:solidFill>
                <a:highlight>
                  <a:srgbClr val="FFFFFF"/>
                </a:highlight>
              </a:rPr>
              <a:t>So we have 4 sets of training data:</a:t>
            </a:r>
            <a:endParaRPr sz="1050">
              <a:solidFill>
                <a:schemeClr val="dk1"/>
              </a:solidFill>
              <a:highlight>
                <a:srgbClr val="FFFFFF"/>
              </a:highlight>
            </a:endParaRPr>
          </a:p>
          <a:p>
            <a:pPr indent="0" lvl="0" marL="0" rtl="0" algn="l">
              <a:lnSpc>
                <a:spcPct val="115000"/>
              </a:lnSpc>
              <a:spcBef>
                <a:spcPts val="0"/>
              </a:spcBef>
              <a:spcAft>
                <a:spcPts val="0"/>
              </a:spcAft>
              <a:buSzPts val="1100"/>
              <a:buNone/>
            </a:pPr>
            <a:r>
              <a:rPr lang="en" sz="1050">
                <a:solidFill>
                  <a:schemeClr val="dk1"/>
                </a:solidFill>
                <a:highlight>
                  <a:srgbClr val="FFFFFF"/>
                </a:highlight>
              </a:rPr>
              <a:t>1) The normal train data with unbalance</a:t>
            </a:r>
            <a:endParaRPr sz="1050">
              <a:solidFill>
                <a:schemeClr val="dk1"/>
              </a:solidFill>
              <a:highlight>
                <a:srgbClr val="FFFFFF"/>
              </a:highlight>
            </a:endParaRPr>
          </a:p>
          <a:p>
            <a:pPr indent="0" lvl="0" marL="0" rtl="0" algn="l">
              <a:lnSpc>
                <a:spcPct val="115000"/>
              </a:lnSpc>
              <a:spcBef>
                <a:spcPts val="0"/>
              </a:spcBef>
              <a:spcAft>
                <a:spcPts val="0"/>
              </a:spcAft>
              <a:buSzPts val="1100"/>
              <a:buNone/>
            </a:pPr>
            <a:r>
              <a:rPr lang="en" sz="1050">
                <a:solidFill>
                  <a:schemeClr val="dk1"/>
                </a:solidFill>
                <a:highlight>
                  <a:srgbClr val="FFFFFF"/>
                </a:highlight>
              </a:rPr>
              <a:t>2) Train data with oversampling</a:t>
            </a:r>
            <a:endParaRPr sz="1050">
              <a:solidFill>
                <a:schemeClr val="dk1"/>
              </a:solidFill>
              <a:highlight>
                <a:srgbClr val="FFFFFF"/>
              </a:highlight>
            </a:endParaRPr>
          </a:p>
          <a:p>
            <a:pPr indent="0" lvl="0" marL="0" rtl="0" algn="l">
              <a:lnSpc>
                <a:spcPct val="115000"/>
              </a:lnSpc>
              <a:spcBef>
                <a:spcPts val="0"/>
              </a:spcBef>
              <a:spcAft>
                <a:spcPts val="0"/>
              </a:spcAft>
              <a:buSzPts val="1100"/>
              <a:buNone/>
            </a:pPr>
            <a:r>
              <a:rPr lang="en" sz="1050">
                <a:solidFill>
                  <a:schemeClr val="dk1"/>
                </a:solidFill>
                <a:highlight>
                  <a:srgbClr val="FFFFFF"/>
                </a:highlight>
              </a:rPr>
              <a:t>3) Train data with undersampling</a:t>
            </a:r>
            <a:endParaRPr sz="1050">
              <a:solidFill>
                <a:schemeClr val="dk1"/>
              </a:solidFill>
              <a:highlight>
                <a:srgbClr val="FFFFFF"/>
              </a:highlight>
            </a:endParaRPr>
          </a:p>
          <a:p>
            <a:pPr indent="0" lvl="0" marL="0" rtl="0" algn="l">
              <a:lnSpc>
                <a:spcPct val="115000"/>
              </a:lnSpc>
              <a:spcBef>
                <a:spcPts val="0"/>
              </a:spcBef>
              <a:spcAft>
                <a:spcPts val="0"/>
              </a:spcAft>
              <a:buSzPts val="1100"/>
              <a:buNone/>
            </a:pPr>
            <a:r>
              <a:rPr lang="en" sz="1050">
                <a:solidFill>
                  <a:schemeClr val="dk1"/>
                </a:solidFill>
                <a:highlight>
                  <a:srgbClr val="FFFFFF"/>
                </a:highlight>
              </a:rPr>
              <a:t>4) Train data with SMOTE algorithm</a:t>
            </a:r>
            <a:endParaRPr sz="1050">
              <a:solidFill>
                <a:schemeClr val="dk1"/>
              </a:solidFill>
              <a:highlight>
                <a:srgbClr val="FFFFFF"/>
              </a:highlight>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40000"/>
              </a:lnSpc>
              <a:spcBef>
                <a:spcPts val="1200"/>
              </a:spcBef>
              <a:spcAft>
                <a:spcPts val="0"/>
              </a:spcAft>
              <a:buSzPts val="1100"/>
              <a:buNone/>
            </a:pPr>
            <a:r>
              <a:t/>
            </a:r>
            <a:endParaRPr sz="1050">
              <a:solidFill>
                <a:schemeClr val="dk1"/>
              </a:solidFill>
            </a:endParaRPr>
          </a:p>
          <a:p>
            <a:pPr indent="0" lvl="0" marL="0" rtl="0" algn="l">
              <a:lnSpc>
                <a:spcPct val="140000"/>
              </a:lnSpc>
              <a:spcBef>
                <a:spcPts val="1200"/>
              </a:spcBef>
              <a:spcAft>
                <a:spcPts val="0"/>
              </a:spcAft>
              <a:buClr>
                <a:schemeClr val="dk1"/>
              </a:buClr>
              <a:buSzPts val="1100"/>
              <a:buFont typeface="Arial"/>
              <a:buNone/>
            </a:pPr>
            <a:r>
              <a:rPr lang="en" sz="1050">
                <a:solidFill>
                  <a:schemeClr val="dk1"/>
                </a:solidFill>
              </a:rPr>
              <a:t>!</a:t>
            </a:r>
            <a:endParaRPr sz="1050">
              <a:solidFill>
                <a:schemeClr val="dk1"/>
              </a:solidFill>
            </a:endParaRPr>
          </a:p>
          <a:p>
            <a:pPr indent="0" lvl="0" marL="0" rtl="0" algn="l">
              <a:lnSpc>
                <a:spcPct val="100000"/>
              </a:lnSpc>
              <a:spcBef>
                <a:spcPts val="200"/>
              </a:spcBef>
              <a:spcAft>
                <a:spcPts val="0"/>
              </a:spcAft>
              <a:buSzPts val="1100"/>
              <a:buNone/>
            </a:pPr>
            <a:r>
              <a:t/>
            </a:r>
            <a:endParaRPr sz="1050">
              <a:solidFill>
                <a:srgbClr val="383838"/>
              </a:solidFill>
            </a:endParaRPr>
          </a:p>
          <a:p>
            <a:pPr indent="0" lvl="0" marL="0" rtl="0" algn="l">
              <a:spcBef>
                <a:spcPts val="0"/>
              </a:spcBef>
              <a:spcAft>
                <a:spcPts val="0"/>
              </a:spcAft>
              <a:buClr>
                <a:schemeClr val="dk1"/>
              </a:buClr>
              <a:buSzPts val="1100"/>
              <a:buFont typeface="Arial"/>
              <a:buNone/>
            </a:pPr>
            <a:r>
              <a:t/>
            </a:r>
            <a:endParaRPr sz="1050">
              <a:solidFill>
                <a:srgbClr val="383838"/>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8" name="Shape 8"/>
        <p:cNvGrpSpPr/>
        <p:nvPr/>
      </p:nvGrpSpPr>
      <p:grpSpPr>
        <a:xfrm>
          <a:off x="0" y="0"/>
          <a:ext cx="0" cy="0"/>
          <a:chOff x="0" y="0"/>
          <a:chExt cx="0" cy="0"/>
        </a:xfrm>
      </p:grpSpPr>
      <p:sp>
        <p:nvSpPr>
          <p:cNvPr id="9" name="Google Shape;9;p58"/>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58"/>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8"/>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8"/>
          <p:cNvSpPr txBox="1"/>
          <p:nvPr>
            <p:ph type="ctrTitle"/>
          </p:nvPr>
        </p:nvSpPr>
        <p:spPr>
          <a:xfrm>
            <a:off x="3805750" y="2198675"/>
            <a:ext cx="4322700" cy="15084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 name="Google Shape;13;p58"/>
          <p:cNvSpPr txBox="1"/>
          <p:nvPr>
            <p:ph idx="1" type="subTitle"/>
          </p:nvPr>
        </p:nvSpPr>
        <p:spPr>
          <a:xfrm>
            <a:off x="4299250" y="4154375"/>
            <a:ext cx="3829200" cy="24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70" name="Shape 70"/>
        <p:cNvGrpSpPr/>
        <p:nvPr/>
      </p:nvGrpSpPr>
      <p:grpSpPr>
        <a:xfrm>
          <a:off x="0" y="0"/>
          <a:ext cx="0" cy="0"/>
          <a:chOff x="0" y="0"/>
          <a:chExt cx="0" cy="0"/>
        </a:xfrm>
      </p:grpSpPr>
      <p:sp>
        <p:nvSpPr>
          <p:cNvPr id="71" name="Google Shape;71;p67"/>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7"/>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7"/>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7"/>
          <p:cNvSpPr txBox="1"/>
          <p:nvPr>
            <p:ph type="ctrTitle"/>
          </p:nvPr>
        </p:nvSpPr>
        <p:spPr>
          <a:xfrm>
            <a:off x="1690800" y="1232050"/>
            <a:ext cx="5762400" cy="58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8000"/>
              <a:buNone/>
              <a:defRPr b="1" sz="3000">
                <a:solidFill>
                  <a:schemeClr val="dk1"/>
                </a:solidFill>
              </a:defRPr>
            </a:lvl1pPr>
            <a:lvl2pPr lvl="1" algn="ctr">
              <a:lnSpc>
                <a:spcPct val="100000"/>
              </a:lnSpc>
              <a:spcBef>
                <a:spcPts val="0"/>
              </a:spcBef>
              <a:spcAft>
                <a:spcPts val="0"/>
              </a:spcAft>
              <a:buClr>
                <a:schemeClr val="dk1"/>
              </a:buClr>
              <a:buSzPts val="8000"/>
              <a:buNone/>
              <a:defRPr b="1" sz="8000">
                <a:solidFill>
                  <a:schemeClr val="dk1"/>
                </a:solidFill>
              </a:defRPr>
            </a:lvl2pPr>
            <a:lvl3pPr lvl="2" algn="ctr">
              <a:lnSpc>
                <a:spcPct val="100000"/>
              </a:lnSpc>
              <a:spcBef>
                <a:spcPts val="0"/>
              </a:spcBef>
              <a:spcAft>
                <a:spcPts val="0"/>
              </a:spcAft>
              <a:buClr>
                <a:schemeClr val="dk1"/>
              </a:buClr>
              <a:buSzPts val="8000"/>
              <a:buNone/>
              <a:defRPr b="1" sz="8000">
                <a:solidFill>
                  <a:schemeClr val="dk1"/>
                </a:solidFill>
              </a:defRPr>
            </a:lvl3pPr>
            <a:lvl4pPr lvl="3" algn="ctr">
              <a:lnSpc>
                <a:spcPct val="100000"/>
              </a:lnSpc>
              <a:spcBef>
                <a:spcPts val="0"/>
              </a:spcBef>
              <a:spcAft>
                <a:spcPts val="0"/>
              </a:spcAft>
              <a:buClr>
                <a:schemeClr val="dk1"/>
              </a:buClr>
              <a:buSzPts val="8000"/>
              <a:buNone/>
              <a:defRPr b="1" sz="8000">
                <a:solidFill>
                  <a:schemeClr val="dk1"/>
                </a:solidFill>
              </a:defRPr>
            </a:lvl4pPr>
            <a:lvl5pPr lvl="4" algn="ctr">
              <a:lnSpc>
                <a:spcPct val="100000"/>
              </a:lnSpc>
              <a:spcBef>
                <a:spcPts val="0"/>
              </a:spcBef>
              <a:spcAft>
                <a:spcPts val="0"/>
              </a:spcAft>
              <a:buClr>
                <a:schemeClr val="dk1"/>
              </a:buClr>
              <a:buSzPts val="8000"/>
              <a:buNone/>
              <a:defRPr b="1" sz="8000">
                <a:solidFill>
                  <a:schemeClr val="dk1"/>
                </a:solidFill>
              </a:defRPr>
            </a:lvl5pPr>
            <a:lvl6pPr lvl="5" algn="ctr">
              <a:lnSpc>
                <a:spcPct val="100000"/>
              </a:lnSpc>
              <a:spcBef>
                <a:spcPts val="0"/>
              </a:spcBef>
              <a:spcAft>
                <a:spcPts val="0"/>
              </a:spcAft>
              <a:buClr>
                <a:schemeClr val="dk1"/>
              </a:buClr>
              <a:buSzPts val="8000"/>
              <a:buNone/>
              <a:defRPr b="1" sz="8000">
                <a:solidFill>
                  <a:schemeClr val="dk1"/>
                </a:solidFill>
              </a:defRPr>
            </a:lvl6pPr>
            <a:lvl7pPr lvl="6" algn="ctr">
              <a:lnSpc>
                <a:spcPct val="100000"/>
              </a:lnSpc>
              <a:spcBef>
                <a:spcPts val="0"/>
              </a:spcBef>
              <a:spcAft>
                <a:spcPts val="0"/>
              </a:spcAft>
              <a:buClr>
                <a:schemeClr val="dk1"/>
              </a:buClr>
              <a:buSzPts val="8000"/>
              <a:buNone/>
              <a:defRPr b="1" sz="8000">
                <a:solidFill>
                  <a:schemeClr val="dk1"/>
                </a:solidFill>
              </a:defRPr>
            </a:lvl7pPr>
            <a:lvl8pPr lvl="7" algn="ctr">
              <a:lnSpc>
                <a:spcPct val="100000"/>
              </a:lnSpc>
              <a:spcBef>
                <a:spcPts val="0"/>
              </a:spcBef>
              <a:spcAft>
                <a:spcPts val="0"/>
              </a:spcAft>
              <a:buClr>
                <a:schemeClr val="dk1"/>
              </a:buClr>
              <a:buSzPts val="8000"/>
              <a:buNone/>
              <a:defRPr b="1" sz="8000">
                <a:solidFill>
                  <a:schemeClr val="dk1"/>
                </a:solidFill>
              </a:defRPr>
            </a:lvl8pPr>
            <a:lvl9pPr lvl="8" algn="ctr">
              <a:lnSpc>
                <a:spcPct val="100000"/>
              </a:lnSpc>
              <a:spcBef>
                <a:spcPts val="0"/>
              </a:spcBef>
              <a:spcAft>
                <a:spcPts val="0"/>
              </a:spcAft>
              <a:buClr>
                <a:schemeClr val="dk1"/>
              </a:buClr>
              <a:buSzPts val="8000"/>
              <a:buNone/>
              <a:defRPr b="1" sz="8000">
                <a:solidFill>
                  <a:schemeClr val="dk1"/>
                </a:solidFill>
              </a:defRPr>
            </a:lvl9pPr>
          </a:lstStyle>
          <a:p/>
        </p:txBody>
      </p:sp>
      <p:sp>
        <p:nvSpPr>
          <p:cNvPr id="75" name="Google Shape;75;p67"/>
          <p:cNvSpPr txBox="1"/>
          <p:nvPr>
            <p:ph idx="1" type="subTitle"/>
          </p:nvPr>
        </p:nvSpPr>
        <p:spPr>
          <a:xfrm>
            <a:off x="3058800" y="1873367"/>
            <a:ext cx="3026400" cy="99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76" name="Shape 76"/>
        <p:cNvGrpSpPr/>
        <p:nvPr/>
      </p:nvGrpSpPr>
      <p:grpSpPr>
        <a:xfrm>
          <a:off x="0" y="0"/>
          <a:ext cx="0" cy="0"/>
          <a:chOff x="0" y="0"/>
          <a:chExt cx="0" cy="0"/>
        </a:xfrm>
      </p:grpSpPr>
      <p:sp>
        <p:nvSpPr>
          <p:cNvPr id="77" name="Google Shape;77;p68"/>
          <p:cNvSpPr txBox="1"/>
          <p:nvPr>
            <p:ph idx="1" type="body"/>
          </p:nvPr>
        </p:nvSpPr>
        <p:spPr>
          <a:xfrm>
            <a:off x="713225" y="2204605"/>
            <a:ext cx="3850200" cy="69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78" name="Google Shape;78;p68"/>
          <p:cNvSpPr txBox="1"/>
          <p:nvPr>
            <p:ph type="title"/>
          </p:nvPr>
        </p:nvSpPr>
        <p:spPr>
          <a:xfrm>
            <a:off x="713225" y="923025"/>
            <a:ext cx="4220700" cy="98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79" name="Shape 79"/>
        <p:cNvGrpSpPr/>
        <p:nvPr/>
      </p:nvGrpSpPr>
      <p:grpSpPr>
        <a:xfrm>
          <a:off x="0" y="0"/>
          <a:ext cx="0" cy="0"/>
          <a:chOff x="0" y="0"/>
          <a:chExt cx="0" cy="0"/>
        </a:xfrm>
      </p:grpSpPr>
      <p:sp>
        <p:nvSpPr>
          <p:cNvPr id="80" name="Google Shape;80;p69"/>
          <p:cNvSpPr txBox="1"/>
          <p:nvPr>
            <p:ph type="title"/>
          </p:nvPr>
        </p:nvSpPr>
        <p:spPr>
          <a:xfrm>
            <a:off x="805050" y="1840500"/>
            <a:ext cx="7533900" cy="146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6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81" name="Shape 81"/>
        <p:cNvGrpSpPr/>
        <p:nvPr/>
      </p:nvGrpSpPr>
      <p:grpSpPr>
        <a:xfrm>
          <a:off x="0" y="0"/>
          <a:ext cx="0" cy="0"/>
          <a:chOff x="0" y="0"/>
          <a:chExt cx="0" cy="0"/>
        </a:xfrm>
      </p:grpSpPr>
      <p:sp>
        <p:nvSpPr>
          <p:cNvPr id="82" name="Google Shape;82;p70"/>
          <p:cNvSpPr txBox="1"/>
          <p:nvPr>
            <p:ph type="title"/>
          </p:nvPr>
        </p:nvSpPr>
        <p:spPr>
          <a:xfrm>
            <a:off x="1383600" y="2307450"/>
            <a:ext cx="63768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83" name="Google Shape;83;p70"/>
          <p:cNvSpPr txBox="1"/>
          <p:nvPr>
            <p:ph idx="2" type="title"/>
          </p:nvPr>
        </p:nvSpPr>
        <p:spPr>
          <a:xfrm>
            <a:off x="1120875" y="8994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84" name="Google Shape;84;p70"/>
          <p:cNvSpPr txBox="1"/>
          <p:nvPr>
            <p:ph idx="1" type="subTitle"/>
          </p:nvPr>
        </p:nvSpPr>
        <p:spPr>
          <a:xfrm>
            <a:off x="734175" y="1166874"/>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5" name="Google Shape;85;p70"/>
          <p:cNvSpPr txBox="1"/>
          <p:nvPr>
            <p:ph idx="3" type="title"/>
          </p:nvPr>
        </p:nvSpPr>
        <p:spPr>
          <a:xfrm>
            <a:off x="1120875" y="34779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86" name="Google Shape;86;p70"/>
          <p:cNvSpPr txBox="1"/>
          <p:nvPr>
            <p:ph idx="4" type="subTitle"/>
          </p:nvPr>
        </p:nvSpPr>
        <p:spPr>
          <a:xfrm>
            <a:off x="734175" y="3747815"/>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7" name="Google Shape;87;p70"/>
          <p:cNvSpPr txBox="1"/>
          <p:nvPr>
            <p:ph idx="5" type="title"/>
          </p:nvPr>
        </p:nvSpPr>
        <p:spPr>
          <a:xfrm>
            <a:off x="6063846" y="8994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88" name="Google Shape;88;p70"/>
          <p:cNvSpPr txBox="1"/>
          <p:nvPr>
            <p:ph idx="6" type="subTitle"/>
          </p:nvPr>
        </p:nvSpPr>
        <p:spPr>
          <a:xfrm>
            <a:off x="5677150" y="1166874"/>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9" name="Google Shape;89;p70"/>
          <p:cNvSpPr txBox="1"/>
          <p:nvPr>
            <p:ph idx="7" type="title"/>
          </p:nvPr>
        </p:nvSpPr>
        <p:spPr>
          <a:xfrm>
            <a:off x="6063846" y="347812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90" name="Google Shape;90;p70"/>
          <p:cNvSpPr txBox="1"/>
          <p:nvPr>
            <p:ph idx="8" type="subTitle"/>
          </p:nvPr>
        </p:nvSpPr>
        <p:spPr>
          <a:xfrm>
            <a:off x="5677150" y="3746088"/>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91" name="Shape 91"/>
        <p:cNvGrpSpPr/>
        <p:nvPr/>
      </p:nvGrpSpPr>
      <p:grpSpPr>
        <a:xfrm>
          <a:off x="0" y="0"/>
          <a:ext cx="0" cy="0"/>
          <a:chOff x="0" y="0"/>
          <a:chExt cx="0" cy="0"/>
        </a:xfrm>
      </p:grpSpPr>
      <p:sp>
        <p:nvSpPr>
          <p:cNvPr id="92" name="Google Shape;92;p71"/>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93" name="Google Shape;93;p71"/>
          <p:cNvSpPr txBox="1"/>
          <p:nvPr>
            <p:ph idx="1" type="subTitle"/>
          </p:nvPr>
        </p:nvSpPr>
        <p:spPr>
          <a:xfrm>
            <a:off x="1742675" y="3508850"/>
            <a:ext cx="2379600" cy="6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4" name="Google Shape;94;p71"/>
          <p:cNvSpPr txBox="1"/>
          <p:nvPr>
            <p:ph idx="2" type="subTitle"/>
          </p:nvPr>
        </p:nvSpPr>
        <p:spPr>
          <a:xfrm>
            <a:off x="5021770" y="3508850"/>
            <a:ext cx="2379600" cy="6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5" name="Google Shape;95;p71"/>
          <p:cNvSpPr txBox="1"/>
          <p:nvPr>
            <p:ph idx="3" type="title"/>
          </p:nvPr>
        </p:nvSpPr>
        <p:spPr>
          <a:xfrm>
            <a:off x="1865338" y="32482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96" name="Google Shape;96;p71"/>
          <p:cNvSpPr txBox="1"/>
          <p:nvPr>
            <p:ph idx="4" type="title"/>
          </p:nvPr>
        </p:nvSpPr>
        <p:spPr>
          <a:xfrm>
            <a:off x="5144462" y="32482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97" name="Google Shape;97;p71"/>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71"/>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99" name="Shape 99"/>
        <p:cNvGrpSpPr/>
        <p:nvPr/>
      </p:nvGrpSpPr>
      <p:grpSpPr>
        <a:xfrm>
          <a:off x="0" y="0"/>
          <a:ext cx="0" cy="0"/>
          <a:chOff x="0" y="0"/>
          <a:chExt cx="0" cy="0"/>
        </a:xfrm>
      </p:grpSpPr>
      <p:sp>
        <p:nvSpPr>
          <p:cNvPr id="100" name="Google Shape;100;p72"/>
          <p:cNvSpPr txBox="1"/>
          <p:nvPr>
            <p:ph type="title"/>
          </p:nvPr>
        </p:nvSpPr>
        <p:spPr>
          <a:xfrm>
            <a:off x="1176825"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01" name="Google Shape;101;p72"/>
          <p:cNvSpPr txBox="1"/>
          <p:nvPr>
            <p:ph idx="1" type="subTitle"/>
          </p:nvPr>
        </p:nvSpPr>
        <p:spPr>
          <a:xfrm>
            <a:off x="713225"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2" name="Google Shape;102;p72"/>
          <p:cNvSpPr txBox="1"/>
          <p:nvPr>
            <p:ph idx="2" type="title"/>
          </p:nvPr>
        </p:nvSpPr>
        <p:spPr>
          <a:xfrm>
            <a:off x="6468199"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03" name="Google Shape;103;p72"/>
          <p:cNvSpPr txBox="1"/>
          <p:nvPr>
            <p:ph idx="3" type="subTitle"/>
          </p:nvPr>
        </p:nvSpPr>
        <p:spPr>
          <a:xfrm>
            <a:off x="6004683"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4" name="Google Shape;104;p72"/>
          <p:cNvSpPr txBox="1"/>
          <p:nvPr>
            <p:ph idx="4" type="title"/>
          </p:nvPr>
        </p:nvSpPr>
        <p:spPr>
          <a:xfrm>
            <a:off x="3822450"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05" name="Google Shape;105;p72"/>
          <p:cNvSpPr txBox="1"/>
          <p:nvPr>
            <p:ph idx="5" type="subTitle"/>
          </p:nvPr>
        </p:nvSpPr>
        <p:spPr>
          <a:xfrm>
            <a:off x="3358950"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6" name="Google Shape;106;p72"/>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2"/>
          <p:cNvSpPr txBox="1"/>
          <p:nvPr>
            <p:ph idx="6"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108" name="Shape 108"/>
        <p:cNvGrpSpPr/>
        <p:nvPr/>
      </p:nvGrpSpPr>
      <p:grpSpPr>
        <a:xfrm>
          <a:off x="0" y="0"/>
          <a:ext cx="0" cy="0"/>
          <a:chOff x="0" y="0"/>
          <a:chExt cx="0" cy="0"/>
        </a:xfrm>
      </p:grpSpPr>
      <p:sp>
        <p:nvSpPr>
          <p:cNvPr id="109" name="Google Shape;109;p73"/>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110" name="Google Shape;110;p73"/>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 name="Google Shape;111;p73"/>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 name="Google Shape;112;p73"/>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73"/>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114" name="Shape 114"/>
        <p:cNvGrpSpPr/>
        <p:nvPr/>
      </p:nvGrpSpPr>
      <p:grpSpPr>
        <a:xfrm>
          <a:off x="0" y="0"/>
          <a:ext cx="0" cy="0"/>
          <a:chOff x="0" y="0"/>
          <a:chExt cx="0" cy="0"/>
        </a:xfrm>
      </p:grpSpPr>
      <p:sp>
        <p:nvSpPr>
          <p:cNvPr id="115" name="Google Shape;115;p74"/>
          <p:cNvSpPr txBox="1"/>
          <p:nvPr>
            <p:ph idx="1" type="body"/>
          </p:nvPr>
        </p:nvSpPr>
        <p:spPr>
          <a:xfrm>
            <a:off x="2078825" y="4335775"/>
            <a:ext cx="5229300" cy="4251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16" name="Google Shape;116;p74"/>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117" name="Google Shape;117;p74"/>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 name="Google Shape;118;p74"/>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9" name="Google Shape;119;p74"/>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 name="Google Shape;120;p74"/>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121" name="Shape 121"/>
        <p:cNvGrpSpPr/>
        <p:nvPr/>
      </p:nvGrpSpPr>
      <p:grpSpPr>
        <a:xfrm>
          <a:off x="0" y="0"/>
          <a:ext cx="0" cy="0"/>
          <a:chOff x="0" y="0"/>
          <a:chExt cx="0" cy="0"/>
        </a:xfrm>
      </p:grpSpPr>
      <p:sp>
        <p:nvSpPr>
          <p:cNvPr id="122" name="Google Shape;122;p75"/>
          <p:cNvSpPr txBox="1"/>
          <p:nvPr>
            <p:ph type="title"/>
          </p:nvPr>
        </p:nvSpPr>
        <p:spPr>
          <a:xfrm>
            <a:off x="956375"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23" name="Google Shape;123;p75"/>
          <p:cNvSpPr txBox="1"/>
          <p:nvPr>
            <p:ph idx="1" type="subTitle"/>
          </p:nvPr>
        </p:nvSpPr>
        <p:spPr>
          <a:xfrm>
            <a:off x="713225"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4" name="Google Shape;124;p75"/>
          <p:cNvSpPr txBox="1"/>
          <p:nvPr>
            <p:ph idx="2" type="title"/>
          </p:nvPr>
        </p:nvSpPr>
        <p:spPr>
          <a:xfrm>
            <a:off x="6528925"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25" name="Google Shape;125;p75"/>
          <p:cNvSpPr txBox="1"/>
          <p:nvPr>
            <p:ph idx="3" type="subTitle"/>
          </p:nvPr>
        </p:nvSpPr>
        <p:spPr>
          <a:xfrm>
            <a:off x="6305275"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6" name="Google Shape;126;p75"/>
          <p:cNvSpPr txBox="1"/>
          <p:nvPr>
            <p:ph idx="4" type="title"/>
          </p:nvPr>
        </p:nvSpPr>
        <p:spPr>
          <a:xfrm>
            <a:off x="3752400"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27" name="Google Shape;127;p75"/>
          <p:cNvSpPr txBox="1"/>
          <p:nvPr>
            <p:ph idx="5" type="subTitle"/>
          </p:nvPr>
        </p:nvSpPr>
        <p:spPr>
          <a:xfrm>
            <a:off x="3509250"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8" name="Google Shape;128;p75"/>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129" name="Shape 129"/>
        <p:cNvGrpSpPr/>
        <p:nvPr/>
      </p:nvGrpSpPr>
      <p:grpSpPr>
        <a:xfrm>
          <a:off x="0" y="0"/>
          <a:ext cx="0" cy="0"/>
          <a:chOff x="0" y="0"/>
          <a:chExt cx="0" cy="0"/>
        </a:xfrm>
      </p:grpSpPr>
      <p:sp>
        <p:nvSpPr>
          <p:cNvPr id="130" name="Google Shape;130;p76"/>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76"/>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76"/>
          <p:cNvSpPr txBox="1"/>
          <p:nvPr>
            <p:ph type="title"/>
          </p:nvPr>
        </p:nvSpPr>
        <p:spPr>
          <a:xfrm>
            <a:off x="1043779" y="1830575"/>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3" name="Google Shape;133;p76"/>
          <p:cNvSpPr txBox="1"/>
          <p:nvPr>
            <p:ph idx="1" type="subTitle"/>
          </p:nvPr>
        </p:nvSpPr>
        <p:spPr>
          <a:xfrm>
            <a:off x="1059229" y="2140283"/>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4" name="Google Shape;134;p76"/>
          <p:cNvSpPr txBox="1"/>
          <p:nvPr>
            <p:ph idx="2" type="title"/>
          </p:nvPr>
        </p:nvSpPr>
        <p:spPr>
          <a:xfrm>
            <a:off x="1043779" y="3280851"/>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5" name="Google Shape;135;p76"/>
          <p:cNvSpPr txBox="1"/>
          <p:nvPr>
            <p:ph idx="3" type="subTitle"/>
          </p:nvPr>
        </p:nvSpPr>
        <p:spPr>
          <a:xfrm>
            <a:off x="1059229"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6" name="Google Shape;136;p76"/>
          <p:cNvSpPr txBox="1"/>
          <p:nvPr>
            <p:ph idx="4" type="title"/>
          </p:nvPr>
        </p:nvSpPr>
        <p:spPr>
          <a:xfrm>
            <a:off x="3631360" y="1830575"/>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7" name="Google Shape;137;p76"/>
          <p:cNvSpPr txBox="1"/>
          <p:nvPr>
            <p:ph idx="5" type="subTitle"/>
          </p:nvPr>
        </p:nvSpPr>
        <p:spPr>
          <a:xfrm>
            <a:off x="3639010" y="21402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8" name="Google Shape;138;p76"/>
          <p:cNvSpPr txBox="1"/>
          <p:nvPr>
            <p:ph idx="6" type="title"/>
          </p:nvPr>
        </p:nvSpPr>
        <p:spPr>
          <a:xfrm>
            <a:off x="3631360" y="3280851"/>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9" name="Google Shape;139;p76"/>
          <p:cNvSpPr txBox="1"/>
          <p:nvPr>
            <p:ph idx="7" type="subTitle"/>
          </p:nvPr>
        </p:nvSpPr>
        <p:spPr>
          <a:xfrm>
            <a:off x="3639010"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40" name="Google Shape;140;p76"/>
          <p:cNvSpPr txBox="1"/>
          <p:nvPr>
            <p:ph idx="8" type="title"/>
          </p:nvPr>
        </p:nvSpPr>
        <p:spPr>
          <a:xfrm>
            <a:off x="6215127" y="1830575"/>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41" name="Google Shape;141;p76"/>
          <p:cNvSpPr txBox="1"/>
          <p:nvPr>
            <p:ph idx="9" type="subTitle"/>
          </p:nvPr>
        </p:nvSpPr>
        <p:spPr>
          <a:xfrm>
            <a:off x="6219627" y="21402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42" name="Google Shape;142;p76"/>
          <p:cNvSpPr txBox="1"/>
          <p:nvPr>
            <p:ph idx="13" type="title"/>
          </p:nvPr>
        </p:nvSpPr>
        <p:spPr>
          <a:xfrm>
            <a:off x="6215127" y="3280851"/>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43" name="Google Shape;143;p76"/>
          <p:cNvSpPr txBox="1"/>
          <p:nvPr>
            <p:ph idx="14" type="subTitle"/>
          </p:nvPr>
        </p:nvSpPr>
        <p:spPr>
          <a:xfrm>
            <a:off x="6219627"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44" name="Google Shape;144;p76"/>
          <p:cNvSpPr txBox="1"/>
          <p:nvPr>
            <p:ph idx="15"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14" name="Shape 14"/>
        <p:cNvGrpSpPr/>
        <p:nvPr/>
      </p:nvGrpSpPr>
      <p:grpSpPr>
        <a:xfrm>
          <a:off x="0" y="0"/>
          <a:ext cx="0" cy="0"/>
          <a:chOff x="0" y="0"/>
          <a:chExt cx="0" cy="0"/>
        </a:xfrm>
      </p:grpSpPr>
      <p:sp>
        <p:nvSpPr>
          <p:cNvPr id="15" name="Google Shape;15;p59"/>
          <p:cNvSpPr txBox="1"/>
          <p:nvPr>
            <p:ph idx="1" type="body"/>
          </p:nvPr>
        </p:nvSpPr>
        <p:spPr>
          <a:xfrm>
            <a:off x="713225" y="1424150"/>
            <a:ext cx="6075000" cy="32598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6" name="Google Shape;16;p59"/>
          <p:cNvSpPr txBox="1"/>
          <p:nvPr>
            <p:ph type="title"/>
          </p:nvPr>
        </p:nvSpPr>
        <p:spPr>
          <a:xfrm>
            <a:off x="713225" y="530584"/>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17" name="Google Shape;17;p59"/>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145" name="Shape 145"/>
        <p:cNvGrpSpPr/>
        <p:nvPr/>
      </p:nvGrpSpPr>
      <p:grpSpPr>
        <a:xfrm>
          <a:off x="0" y="0"/>
          <a:ext cx="0" cy="0"/>
          <a:chOff x="0" y="0"/>
          <a:chExt cx="0" cy="0"/>
        </a:xfrm>
      </p:grpSpPr>
      <p:sp>
        <p:nvSpPr>
          <p:cNvPr id="146" name="Google Shape;146;p77"/>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7"/>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7"/>
          <p:cNvSpPr txBox="1"/>
          <p:nvPr>
            <p:ph type="title"/>
          </p:nvPr>
        </p:nvSpPr>
        <p:spPr>
          <a:xfrm>
            <a:off x="862450"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49" name="Google Shape;149;p77"/>
          <p:cNvSpPr txBox="1"/>
          <p:nvPr>
            <p:ph idx="1" type="subTitle"/>
          </p:nvPr>
        </p:nvSpPr>
        <p:spPr>
          <a:xfrm>
            <a:off x="424450"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0" name="Google Shape;150;p77"/>
          <p:cNvSpPr txBox="1"/>
          <p:nvPr>
            <p:ph idx="2" type="title"/>
          </p:nvPr>
        </p:nvSpPr>
        <p:spPr>
          <a:xfrm>
            <a:off x="6525755"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51" name="Google Shape;151;p77"/>
          <p:cNvSpPr txBox="1"/>
          <p:nvPr>
            <p:ph idx="3" type="subTitle"/>
          </p:nvPr>
        </p:nvSpPr>
        <p:spPr>
          <a:xfrm>
            <a:off x="6087751"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2" name="Google Shape;152;p77"/>
          <p:cNvSpPr txBox="1"/>
          <p:nvPr>
            <p:ph idx="4" type="title"/>
          </p:nvPr>
        </p:nvSpPr>
        <p:spPr>
          <a:xfrm>
            <a:off x="3690150"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53" name="Google Shape;153;p77"/>
          <p:cNvSpPr txBox="1"/>
          <p:nvPr>
            <p:ph idx="5" type="subTitle"/>
          </p:nvPr>
        </p:nvSpPr>
        <p:spPr>
          <a:xfrm>
            <a:off x="3252148"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4" name="Google Shape;154;p77"/>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155" name="Shape 155"/>
        <p:cNvGrpSpPr/>
        <p:nvPr/>
      </p:nvGrpSpPr>
      <p:grpSpPr>
        <a:xfrm>
          <a:off x="0" y="0"/>
          <a:ext cx="0" cy="0"/>
          <a:chOff x="0" y="0"/>
          <a:chExt cx="0" cy="0"/>
        </a:xfrm>
      </p:grpSpPr>
      <p:sp>
        <p:nvSpPr>
          <p:cNvPr id="156" name="Google Shape;156;p78"/>
          <p:cNvSpPr txBox="1"/>
          <p:nvPr>
            <p:ph type="title"/>
          </p:nvPr>
        </p:nvSpPr>
        <p:spPr>
          <a:xfrm>
            <a:off x="716550"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157" name="Google Shape;157;p78"/>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 name="Google Shape;158;p78"/>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78"/>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160" name="Shape 160"/>
        <p:cNvGrpSpPr/>
        <p:nvPr/>
      </p:nvGrpSpPr>
      <p:grpSpPr>
        <a:xfrm>
          <a:off x="0" y="0"/>
          <a:ext cx="0" cy="0"/>
          <a:chOff x="0" y="0"/>
          <a:chExt cx="0" cy="0"/>
        </a:xfrm>
      </p:grpSpPr>
      <p:sp>
        <p:nvSpPr>
          <p:cNvPr id="161" name="Google Shape;161;p79"/>
          <p:cNvSpPr txBox="1"/>
          <p:nvPr>
            <p:ph type="title"/>
          </p:nvPr>
        </p:nvSpPr>
        <p:spPr>
          <a:xfrm>
            <a:off x="4260300" y="530725"/>
            <a:ext cx="5195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162" name="Google Shape;162;p79"/>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 name="Google Shape;163;p79"/>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164" name="Shape 164"/>
        <p:cNvGrpSpPr/>
        <p:nvPr/>
      </p:nvGrpSpPr>
      <p:grpSpPr>
        <a:xfrm>
          <a:off x="0" y="0"/>
          <a:ext cx="0" cy="0"/>
          <a:chOff x="0" y="0"/>
          <a:chExt cx="0" cy="0"/>
        </a:xfrm>
      </p:grpSpPr>
      <p:sp>
        <p:nvSpPr>
          <p:cNvPr id="165" name="Google Shape;165;p80"/>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166" name="Google Shape;166;p80"/>
          <p:cNvSpPr txBox="1"/>
          <p:nvPr>
            <p:ph idx="2" type="title"/>
          </p:nvPr>
        </p:nvSpPr>
        <p:spPr>
          <a:xfrm>
            <a:off x="1284681" y="327002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67" name="Google Shape;167;p80"/>
          <p:cNvSpPr txBox="1"/>
          <p:nvPr>
            <p:ph idx="1" type="subTitle"/>
          </p:nvPr>
        </p:nvSpPr>
        <p:spPr>
          <a:xfrm>
            <a:off x="940581" y="3541195"/>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8" name="Google Shape;168;p80"/>
          <p:cNvSpPr txBox="1"/>
          <p:nvPr>
            <p:ph idx="3" type="title"/>
          </p:nvPr>
        </p:nvSpPr>
        <p:spPr>
          <a:xfrm>
            <a:off x="6699519" y="325747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69" name="Google Shape;169;p80"/>
          <p:cNvSpPr txBox="1"/>
          <p:nvPr>
            <p:ph idx="4" type="subTitle"/>
          </p:nvPr>
        </p:nvSpPr>
        <p:spPr>
          <a:xfrm>
            <a:off x="6355419" y="3520107"/>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0" name="Google Shape;170;p80"/>
          <p:cNvSpPr txBox="1"/>
          <p:nvPr>
            <p:ph idx="5" type="title"/>
          </p:nvPr>
        </p:nvSpPr>
        <p:spPr>
          <a:xfrm>
            <a:off x="3990022" y="327002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71" name="Google Shape;171;p80"/>
          <p:cNvSpPr txBox="1"/>
          <p:nvPr>
            <p:ph idx="6" type="subTitle"/>
          </p:nvPr>
        </p:nvSpPr>
        <p:spPr>
          <a:xfrm>
            <a:off x="3645922" y="3541195"/>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172" name="Shape 172"/>
        <p:cNvGrpSpPr/>
        <p:nvPr/>
      </p:nvGrpSpPr>
      <p:grpSpPr>
        <a:xfrm>
          <a:off x="0" y="0"/>
          <a:ext cx="0" cy="0"/>
          <a:chOff x="0" y="0"/>
          <a:chExt cx="0" cy="0"/>
        </a:xfrm>
      </p:grpSpPr>
      <p:sp>
        <p:nvSpPr>
          <p:cNvPr id="173" name="Google Shape;173;p81"/>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174" name="Google Shape;174;p81"/>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1"/>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176" name="Shape 176"/>
        <p:cNvGrpSpPr/>
        <p:nvPr/>
      </p:nvGrpSpPr>
      <p:grpSpPr>
        <a:xfrm>
          <a:off x="0" y="0"/>
          <a:ext cx="0" cy="0"/>
          <a:chOff x="0" y="0"/>
          <a:chExt cx="0" cy="0"/>
        </a:xfrm>
      </p:grpSpPr>
      <p:sp>
        <p:nvSpPr>
          <p:cNvPr id="177" name="Google Shape;177;p82"/>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82"/>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2"/>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82"/>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2"/>
          <p:cNvSpPr txBox="1"/>
          <p:nvPr>
            <p:ph idx="1" type="subTitle"/>
          </p:nvPr>
        </p:nvSpPr>
        <p:spPr>
          <a:xfrm>
            <a:off x="653699"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82" name="Google Shape;182;p82"/>
          <p:cNvSpPr txBox="1"/>
          <p:nvPr>
            <p:ph idx="2" type="subTitle"/>
          </p:nvPr>
        </p:nvSpPr>
        <p:spPr>
          <a:xfrm>
            <a:off x="3439674"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83" name="Google Shape;183;p82"/>
          <p:cNvSpPr txBox="1"/>
          <p:nvPr>
            <p:ph idx="3" type="subTitle"/>
          </p:nvPr>
        </p:nvSpPr>
        <p:spPr>
          <a:xfrm>
            <a:off x="6203701"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84" name="Google Shape;184;p82"/>
          <p:cNvSpPr txBox="1"/>
          <p:nvPr>
            <p:ph type="title"/>
          </p:nvPr>
        </p:nvSpPr>
        <p:spPr>
          <a:xfrm>
            <a:off x="588299"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185" name="Google Shape;185;p82"/>
          <p:cNvSpPr txBox="1"/>
          <p:nvPr>
            <p:ph idx="4" type="title"/>
          </p:nvPr>
        </p:nvSpPr>
        <p:spPr>
          <a:xfrm>
            <a:off x="3363300"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186" name="Google Shape;186;p82"/>
          <p:cNvSpPr txBox="1"/>
          <p:nvPr>
            <p:ph idx="5" type="title"/>
          </p:nvPr>
        </p:nvSpPr>
        <p:spPr>
          <a:xfrm>
            <a:off x="6138301"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187" name="Google Shape;187;p82"/>
          <p:cNvSpPr txBox="1"/>
          <p:nvPr>
            <p:ph idx="6"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188" name="Google Shape;188;p82"/>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9" name="Google Shape;189;p82"/>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 name="Google Shape;190;p82"/>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191" name="Shape 191"/>
        <p:cNvGrpSpPr/>
        <p:nvPr/>
      </p:nvGrpSpPr>
      <p:grpSpPr>
        <a:xfrm>
          <a:off x="0" y="0"/>
          <a:ext cx="0" cy="0"/>
          <a:chOff x="0" y="0"/>
          <a:chExt cx="0" cy="0"/>
        </a:xfrm>
      </p:grpSpPr>
      <p:sp>
        <p:nvSpPr>
          <p:cNvPr id="192" name="Google Shape;192;p83"/>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83"/>
          <p:cNvSpPr txBox="1"/>
          <p:nvPr>
            <p:ph hasCustomPrompt="1" type="title"/>
          </p:nvPr>
        </p:nvSpPr>
        <p:spPr>
          <a:xfrm>
            <a:off x="713250" y="638800"/>
            <a:ext cx="77175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9000"/>
              <a:buNone/>
              <a:defRPr b="1" sz="9000">
                <a:solidFill>
                  <a:schemeClr val="lt1"/>
                </a:solidFill>
              </a:defRPr>
            </a:lvl1pPr>
            <a:lvl2pPr lvl="1" algn="ctr">
              <a:lnSpc>
                <a:spcPct val="100000"/>
              </a:lnSpc>
              <a:spcBef>
                <a:spcPts val="0"/>
              </a:spcBef>
              <a:spcAft>
                <a:spcPts val="0"/>
              </a:spcAft>
              <a:buClr>
                <a:schemeClr val="lt1"/>
              </a:buClr>
              <a:buSzPts val="9000"/>
              <a:buNone/>
              <a:defRPr b="1" sz="9000">
                <a:solidFill>
                  <a:schemeClr val="lt1"/>
                </a:solidFill>
              </a:defRPr>
            </a:lvl2pPr>
            <a:lvl3pPr lvl="2" algn="ctr">
              <a:lnSpc>
                <a:spcPct val="100000"/>
              </a:lnSpc>
              <a:spcBef>
                <a:spcPts val="0"/>
              </a:spcBef>
              <a:spcAft>
                <a:spcPts val="0"/>
              </a:spcAft>
              <a:buClr>
                <a:schemeClr val="lt1"/>
              </a:buClr>
              <a:buSzPts val="9000"/>
              <a:buNone/>
              <a:defRPr b="1" sz="9000">
                <a:solidFill>
                  <a:schemeClr val="lt1"/>
                </a:solidFill>
              </a:defRPr>
            </a:lvl3pPr>
            <a:lvl4pPr lvl="3" algn="ctr">
              <a:lnSpc>
                <a:spcPct val="100000"/>
              </a:lnSpc>
              <a:spcBef>
                <a:spcPts val="0"/>
              </a:spcBef>
              <a:spcAft>
                <a:spcPts val="0"/>
              </a:spcAft>
              <a:buClr>
                <a:schemeClr val="lt1"/>
              </a:buClr>
              <a:buSzPts val="9000"/>
              <a:buNone/>
              <a:defRPr b="1" sz="9000">
                <a:solidFill>
                  <a:schemeClr val="lt1"/>
                </a:solidFill>
              </a:defRPr>
            </a:lvl4pPr>
            <a:lvl5pPr lvl="4" algn="ctr">
              <a:lnSpc>
                <a:spcPct val="100000"/>
              </a:lnSpc>
              <a:spcBef>
                <a:spcPts val="0"/>
              </a:spcBef>
              <a:spcAft>
                <a:spcPts val="0"/>
              </a:spcAft>
              <a:buClr>
                <a:schemeClr val="lt1"/>
              </a:buClr>
              <a:buSzPts val="9000"/>
              <a:buNone/>
              <a:defRPr b="1" sz="9000">
                <a:solidFill>
                  <a:schemeClr val="lt1"/>
                </a:solidFill>
              </a:defRPr>
            </a:lvl5pPr>
            <a:lvl6pPr lvl="5" algn="ctr">
              <a:lnSpc>
                <a:spcPct val="100000"/>
              </a:lnSpc>
              <a:spcBef>
                <a:spcPts val="0"/>
              </a:spcBef>
              <a:spcAft>
                <a:spcPts val="0"/>
              </a:spcAft>
              <a:buClr>
                <a:schemeClr val="lt1"/>
              </a:buClr>
              <a:buSzPts val="9000"/>
              <a:buNone/>
              <a:defRPr b="1" sz="9000">
                <a:solidFill>
                  <a:schemeClr val="lt1"/>
                </a:solidFill>
              </a:defRPr>
            </a:lvl6pPr>
            <a:lvl7pPr lvl="6" algn="ctr">
              <a:lnSpc>
                <a:spcPct val="100000"/>
              </a:lnSpc>
              <a:spcBef>
                <a:spcPts val="0"/>
              </a:spcBef>
              <a:spcAft>
                <a:spcPts val="0"/>
              </a:spcAft>
              <a:buClr>
                <a:schemeClr val="lt1"/>
              </a:buClr>
              <a:buSzPts val="9000"/>
              <a:buNone/>
              <a:defRPr b="1" sz="9000">
                <a:solidFill>
                  <a:schemeClr val="lt1"/>
                </a:solidFill>
              </a:defRPr>
            </a:lvl7pPr>
            <a:lvl8pPr lvl="7" algn="ctr">
              <a:lnSpc>
                <a:spcPct val="100000"/>
              </a:lnSpc>
              <a:spcBef>
                <a:spcPts val="0"/>
              </a:spcBef>
              <a:spcAft>
                <a:spcPts val="0"/>
              </a:spcAft>
              <a:buClr>
                <a:schemeClr val="lt1"/>
              </a:buClr>
              <a:buSzPts val="9000"/>
              <a:buNone/>
              <a:defRPr b="1" sz="9000">
                <a:solidFill>
                  <a:schemeClr val="lt1"/>
                </a:solidFill>
              </a:defRPr>
            </a:lvl8pPr>
            <a:lvl9pPr lvl="8" algn="ctr">
              <a:lnSpc>
                <a:spcPct val="100000"/>
              </a:lnSpc>
              <a:spcBef>
                <a:spcPts val="0"/>
              </a:spcBef>
              <a:spcAft>
                <a:spcPts val="0"/>
              </a:spcAft>
              <a:buClr>
                <a:schemeClr val="lt1"/>
              </a:buClr>
              <a:buSzPts val="9000"/>
              <a:buNone/>
              <a:defRPr b="1" sz="9000">
                <a:solidFill>
                  <a:schemeClr val="lt1"/>
                </a:solidFill>
              </a:defRPr>
            </a:lvl9pPr>
          </a:lstStyle>
          <a:p>
            <a:r>
              <a:t>xx%</a:t>
            </a:r>
          </a:p>
        </p:txBody>
      </p:sp>
      <p:sp>
        <p:nvSpPr>
          <p:cNvPr id="194" name="Google Shape;194;p83"/>
          <p:cNvSpPr txBox="1"/>
          <p:nvPr>
            <p:ph idx="1" type="body"/>
          </p:nvPr>
        </p:nvSpPr>
        <p:spPr>
          <a:xfrm>
            <a:off x="713250" y="2706376"/>
            <a:ext cx="7717500" cy="4482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195" name="Shape 195"/>
        <p:cNvGrpSpPr/>
        <p:nvPr/>
      </p:nvGrpSpPr>
      <p:grpSpPr>
        <a:xfrm>
          <a:off x="0" y="0"/>
          <a:ext cx="0" cy="0"/>
          <a:chOff x="0" y="0"/>
          <a:chExt cx="0" cy="0"/>
        </a:xfrm>
      </p:grpSpPr>
      <p:sp>
        <p:nvSpPr>
          <p:cNvPr id="196" name="Google Shape;196;p84"/>
          <p:cNvSpPr txBox="1"/>
          <p:nvPr>
            <p:ph type="title"/>
          </p:nvPr>
        </p:nvSpPr>
        <p:spPr>
          <a:xfrm>
            <a:off x="713225" y="530725"/>
            <a:ext cx="73599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197" name="Google Shape;197;p84"/>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84"/>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p84"/>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200" name="Shape 200"/>
        <p:cNvGrpSpPr/>
        <p:nvPr/>
      </p:nvGrpSpPr>
      <p:grpSpPr>
        <a:xfrm>
          <a:off x="0" y="0"/>
          <a:ext cx="0" cy="0"/>
          <a:chOff x="0" y="0"/>
          <a:chExt cx="0" cy="0"/>
        </a:xfrm>
      </p:grpSpPr>
      <p:sp>
        <p:nvSpPr>
          <p:cNvPr id="201" name="Google Shape;201;p85"/>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02" name="Google Shape;202;p85"/>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5"/>
          <p:cNvSpPr txBox="1"/>
          <p:nvPr>
            <p:ph type="title"/>
          </p:nvPr>
        </p:nvSpPr>
        <p:spPr>
          <a:xfrm>
            <a:off x="713250" y="672738"/>
            <a:ext cx="7717500" cy="129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8000">
                <a:solidFill>
                  <a:schemeClr val="accent5"/>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
        <p:nvSpPr>
          <p:cNvPr id="204" name="Google Shape;204;p85"/>
          <p:cNvSpPr txBox="1"/>
          <p:nvPr>
            <p:ph idx="1" type="body"/>
          </p:nvPr>
        </p:nvSpPr>
        <p:spPr>
          <a:xfrm>
            <a:off x="3068250" y="2129523"/>
            <a:ext cx="3007500" cy="6909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205" name="Google Shape;205;p85"/>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idact Gothic"/>
                <a:ea typeface="Didact Gothic"/>
                <a:cs typeface="Didact Gothic"/>
                <a:sym typeface="Didact Gothic"/>
              </a:rPr>
              <a:t>CREDITS: This presentation template was created by </a:t>
            </a:r>
            <a:r>
              <a:rPr b="1" i="0" lang="en" sz="1100" u="none" cap="none" strike="noStrike">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b="0" i="0" lang="en" sz="1100" u="none" cap="none" strike="noStrike">
                <a:solidFill>
                  <a:schemeClr val="lt1"/>
                </a:solidFill>
                <a:latin typeface="Didact Gothic"/>
                <a:ea typeface="Didact Gothic"/>
                <a:cs typeface="Didact Gothic"/>
                <a:sym typeface="Didact Gothic"/>
              </a:rPr>
              <a:t>, including icons by </a:t>
            </a:r>
            <a:r>
              <a:rPr b="1" i="0" lang="en" sz="1100" u="none" cap="none" strike="noStrike">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b="0" i="0" lang="en" sz="1100" u="none" cap="none" strike="noStrike">
                <a:solidFill>
                  <a:schemeClr val="lt1"/>
                </a:solidFill>
                <a:latin typeface="Didact Gothic"/>
                <a:ea typeface="Didact Gothic"/>
                <a:cs typeface="Didact Gothic"/>
                <a:sym typeface="Didact Gothic"/>
              </a:rPr>
              <a:t>, infographics &amp; images by </a:t>
            </a:r>
            <a:r>
              <a:rPr b="1" i="0" lang="en" sz="1100" u="none" cap="none" strike="noStrike">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b="0" i="0" lang="en" sz="1100" u="none" cap="none" strike="noStrike">
                <a:solidFill>
                  <a:schemeClr val="lt1"/>
                </a:solidFill>
                <a:latin typeface="Didact Gothic"/>
                <a:ea typeface="Didact Gothic"/>
                <a:cs typeface="Didact Gothic"/>
                <a:sym typeface="Didact Gothic"/>
              </a:rPr>
              <a:t> </a:t>
            </a:r>
            <a:endParaRPr b="0" i="0" sz="1100" u="none" cap="none" strike="noStrike">
              <a:solidFill>
                <a:schemeClr val="lt1"/>
              </a:solidFill>
              <a:latin typeface="Didact Gothic"/>
              <a:ea typeface="Didact Gothic"/>
              <a:cs typeface="Didact Gothic"/>
              <a:sym typeface="Didact Gothic"/>
            </a:endParaRPr>
          </a:p>
        </p:txBody>
      </p:sp>
      <p:sp>
        <p:nvSpPr>
          <p:cNvPr id="206" name="Google Shape;206;p85"/>
          <p:cNvSpPr txBox="1"/>
          <p:nvPr>
            <p:ph idx="2" type="subTitle"/>
          </p:nvPr>
        </p:nvSpPr>
        <p:spPr>
          <a:xfrm>
            <a:off x="3069175" y="1843125"/>
            <a:ext cx="3007500" cy="429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15000"/>
              </a:lnSpc>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207" name="Shape 207"/>
        <p:cNvGrpSpPr/>
        <p:nvPr/>
      </p:nvGrpSpPr>
      <p:grpSpPr>
        <a:xfrm>
          <a:off x="0" y="0"/>
          <a:ext cx="0" cy="0"/>
          <a:chOff x="0" y="0"/>
          <a:chExt cx="0" cy="0"/>
        </a:xfrm>
      </p:grpSpPr>
      <p:sp>
        <p:nvSpPr>
          <p:cNvPr id="208" name="Google Shape;208;p90"/>
          <p:cNvSpPr/>
          <p:nvPr/>
        </p:nvSpPr>
        <p:spPr>
          <a:xfrm>
            <a:off x="-50" y="5600"/>
            <a:ext cx="9144000" cy="5143500"/>
          </a:xfrm>
          <a:prstGeom prst="rect">
            <a:avLst/>
          </a:prstGeom>
          <a:solidFill>
            <a:schemeClr val="lt1">
              <a:alpha val="2352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90"/>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90"/>
          <p:cNvSpPr txBox="1"/>
          <p:nvPr>
            <p:ph type="title"/>
          </p:nvPr>
        </p:nvSpPr>
        <p:spPr>
          <a:xfrm>
            <a:off x="4572000" y="3729575"/>
            <a:ext cx="3858900" cy="77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700"/>
              <a:buNone/>
              <a:defRPr b="1" sz="25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211" name="Google Shape;211;p90"/>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90"/>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18" name="Shape 18"/>
        <p:cNvGrpSpPr/>
        <p:nvPr/>
      </p:nvGrpSpPr>
      <p:grpSpPr>
        <a:xfrm>
          <a:off x="0" y="0"/>
          <a:ext cx="0" cy="0"/>
          <a:chOff x="0" y="0"/>
          <a:chExt cx="0" cy="0"/>
        </a:xfrm>
      </p:grpSpPr>
      <p:sp>
        <p:nvSpPr>
          <p:cNvPr id="19" name="Google Shape;19;p60"/>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60"/>
          <p:cNvCxnSpPr/>
          <p:nvPr/>
        </p:nvCxnSpPr>
        <p:spPr>
          <a:xfrm rot="10800000">
            <a:off x="-1604675" y="1624350"/>
            <a:ext cx="4819800" cy="4419600"/>
          </a:xfrm>
          <a:prstGeom prst="straightConnector1">
            <a:avLst/>
          </a:prstGeom>
          <a:noFill/>
          <a:ln cap="flat" cmpd="sng" w="19050">
            <a:solidFill>
              <a:schemeClr val="lt1"/>
            </a:solidFill>
            <a:prstDash val="solid"/>
            <a:round/>
            <a:headEnd len="sm" w="sm" type="none"/>
            <a:tailEnd len="sm" w="sm" type="none"/>
          </a:ln>
        </p:spPr>
      </p:cxnSp>
      <p:sp>
        <p:nvSpPr>
          <p:cNvPr id="21" name="Google Shape;21;p60"/>
          <p:cNvSpPr txBox="1"/>
          <p:nvPr>
            <p:ph type="title"/>
          </p:nvPr>
        </p:nvSpPr>
        <p:spPr>
          <a:xfrm>
            <a:off x="5690650" y="1883225"/>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 name="Google Shape;22;p60"/>
          <p:cNvSpPr txBox="1"/>
          <p:nvPr>
            <p:ph idx="2" type="title"/>
          </p:nvPr>
        </p:nvSpPr>
        <p:spPr>
          <a:xfrm>
            <a:off x="4810771" y="1164068"/>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 name="Google Shape;23;p60"/>
          <p:cNvSpPr txBox="1"/>
          <p:nvPr>
            <p:ph idx="3" type="title"/>
          </p:nvPr>
        </p:nvSpPr>
        <p:spPr>
          <a:xfrm>
            <a:off x="4810771" y="2031990"/>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 name="Google Shape;24;p60"/>
          <p:cNvSpPr txBox="1"/>
          <p:nvPr>
            <p:ph idx="4" type="title"/>
          </p:nvPr>
        </p:nvSpPr>
        <p:spPr>
          <a:xfrm>
            <a:off x="5690650" y="3628275"/>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 name="Google Shape;25;p60"/>
          <p:cNvSpPr txBox="1"/>
          <p:nvPr>
            <p:ph idx="5" type="title"/>
          </p:nvPr>
        </p:nvSpPr>
        <p:spPr>
          <a:xfrm>
            <a:off x="5690650" y="1044000"/>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6" name="Google Shape;26;p60"/>
          <p:cNvSpPr txBox="1"/>
          <p:nvPr>
            <p:ph idx="6" type="title"/>
          </p:nvPr>
        </p:nvSpPr>
        <p:spPr>
          <a:xfrm>
            <a:off x="5690650" y="2760350"/>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7" name="Google Shape;27;p60"/>
          <p:cNvSpPr txBox="1"/>
          <p:nvPr>
            <p:ph idx="7" type="title"/>
          </p:nvPr>
        </p:nvSpPr>
        <p:spPr>
          <a:xfrm>
            <a:off x="4810771" y="2880418"/>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8" name="Google Shape;28;p60"/>
          <p:cNvSpPr txBox="1"/>
          <p:nvPr>
            <p:ph idx="8" type="title"/>
          </p:nvPr>
        </p:nvSpPr>
        <p:spPr>
          <a:xfrm>
            <a:off x="4810771" y="3748340"/>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9" name="Google Shape;29;p60"/>
          <p:cNvSpPr txBox="1"/>
          <p:nvPr>
            <p:ph idx="1" type="subTitle"/>
          </p:nvPr>
        </p:nvSpPr>
        <p:spPr>
          <a:xfrm>
            <a:off x="5690650" y="1319545"/>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 name="Google Shape;30;p60"/>
          <p:cNvSpPr txBox="1"/>
          <p:nvPr>
            <p:ph idx="9" type="subTitle"/>
          </p:nvPr>
        </p:nvSpPr>
        <p:spPr>
          <a:xfrm>
            <a:off x="5690650" y="3045420"/>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 name="Google Shape;31;p60"/>
          <p:cNvSpPr txBox="1"/>
          <p:nvPr>
            <p:ph idx="13" type="subTitle"/>
          </p:nvPr>
        </p:nvSpPr>
        <p:spPr>
          <a:xfrm>
            <a:off x="5690650" y="216269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 name="Google Shape;32;p60"/>
          <p:cNvSpPr txBox="1"/>
          <p:nvPr>
            <p:ph idx="14" type="subTitle"/>
          </p:nvPr>
        </p:nvSpPr>
        <p:spPr>
          <a:xfrm>
            <a:off x="5690650" y="390774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 name="Google Shape;33;p60"/>
          <p:cNvSpPr txBox="1"/>
          <p:nvPr>
            <p:ph idx="15" type="title"/>
          </p:nvPr>
        </p:nvSpPr>
        <p:spPr>
          <a:xfrm>
            <a:off x="713225" y="2198800"/>
            <a:ext cx="3416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700"/>
              <a:buNone/>
              <a:defRPr b="1" sz="3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3" name="Shape 21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217" name="Shape 217"/>
        <p:cNvGrpSpPr/>
        <p:nvPr/>
      </p:nvGrpSpPr>
      <p:grpSpPr>
        <a:xfrm>
          <a:off x="0" y="0"/>
          <a:ext cx="0" cy="0"/>
          <a:chOff x="0" y="0"/>
          <a:chExt cx="0" cy="0"/>
        </a:xfrm>
      </p:grpSpPr>
      <p:sp>
        <p:nvSpPr>
          <p:cNvPr id="218" name="Google Shape;218;gf1fe343c6a_3_3"/>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f1fe343c6a_3_3"/>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f1fe343c6a_3_3"/>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f1fe343c6a_3_3"/>
          <p:cNvSpPr txBox="1"/>
          <p:nvPr>
            <p:ph type="ctrTitle"/>
          </p:nvPr>
        </p:nvSpPr>
        <p:spPr>
          <a:xfrm>
            <a:off x="3805750" y="2198675"/>
            <a:ext cx="4322700" cy="15084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22" name="Google Shape;222;gf1fe343c6a_3_3"/>
          <p:cNvSpPr txBox="1"/>
          <p:nvPr>
            <p:ph idx="1" type="subTitle"/>
          </p:nvPr>
        </p:nvSpPr>
        <p:spPr>
          <a:xfrm>
            <a:off x="4299250" y="4154375"/>
            <a:ext cx="3829200" cy="24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223" name="Shape 223"/>
        <p:cNvGrpSpPr/>
        <p:nvPr/>
      </p:nvGrpSpPr>
      <p:grpSpPr>
        <a:xfrm>
          <a:off x="0" y="0"/>
          <a:ext cx="0" cy="0"/>
          <a:chOff x="0" y="0"/>
          <a:chExt cx="0" cy="0"/>
        </a:xfrm>
      </p:grpSpPr>
      <p:sp>
        <p:nvSpPr>
          <p:cNvPr id="224" name="Google Shape;224;gf1fe343c6a_3_9"/>
          <p:cNvSpPr txBox="1"/>
          <p:nvPr>
            <p:ph idx="1" type="body"/>
          </p:nvPr>
        </p:nvSpPr>
        <p:spPr>
          <a:xfrm>
            <a:off x="713225" y="1424150"/>
            <a:ext cx="6075000" cy="32598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25" name="Google Shape;225;gf1fe343c6a_3_9"/>
          <p:cNvSpPr txBox="1"/>
          <p:nvPr>
            <p:ph type="title"/>
          </p:nvPr>
        </p:nvSpPr>
        <p:spPr>
          <a:xfrm>
            <a:off x="713225" y="530584"/>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226" name="Google Shape;226;gf1fe343c6a_3_9"/>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227" name="Shape 227"/>
        <p:cNvGrpSpPr/>
        <p:nvPr/>
      </p:nvGrpSpPr>
      <p:grpSpPr>
        <a:xfrm>
          <a:off x="0" y="0"/>
          <a:ext cx="0" cy="0"/>
          <a:chOff x="0" y="0"/>
          <a:chExt cx="0" cy="0"/>
        </a:xfrm>
      </p:grpSpPr>
      <p:sp>
        <p:nvSpPr>
          <p:cNvPr id="228" name="Google Shape;228;gf1fe343c6a_3_13"/>
          <p:cNvSpPr txBox="1"/>
          <p:nvPr>
            <p:ph type="title"/>
          </p:nvPr>
        </p:nvSpPr>
        <p:spPr>
          <a:xfrm>
            <a:off x="862450"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9" name="Google Shape;229;gf1fe343c6a_3_13"/>
          <p:cNvSpPr txBox="1"/>
          <p:nvPr>
            <p:ph idx="1" type="subTitle"/>
          </p:nvPr>
        </p:nvSpPr>
        <p:spPr>
          <a:xfrm>
            <a:off x="424450"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0" name="Google Shape;230;gf1fe343c6a_3_13"/>
          <p:cNvSpPr txBox="1"/>
          <p:nvPr>
            <p:ph idx="2" type="title"/>
          </p:nvPr>
        </p:nvSpPr>
        <p:spPr>
          <a:xfrm>
            <a:off x="6525755"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1" name="Google Shape;231;gf1fe343c6a_3_13"/>
          <p:cNvSpPr txBox="1"/>
          <p:nvPr>
            <p:ph idx="3" type="subTitle"/>
          </p:nvPr>
        </p:nvSpPr>
        <p:spPr>
          <a:xfrm>
            <a:off x="6087751"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2" name="Google Shape;232;gf1fe343c6a_3_13"/>
          <p:cNvSpPr txBox="1"/>
          <p:nvPr>
            <p:ph idx="4" type="title"/>
          </p:nvPr>
        </p:nvSpPr>
        <p:spPr>
          <a:xfrm>
            <a:off x="3690150"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3" name="Google Shape;233;gf1fe343c6a_3_13"/>
          <p:cNvSpPr txBox="1"/>
          <p:nvPr>
            <p:ph idx="5" type="subTitle"/>
          </p:nvPr>
        </p:nvSpPr>
        <p:spPr>
          <a:xfrm>
            <a:off x="3252148"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4" name="Google Shape;234;gf1fe343c6a_3_13"/>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235" name="Shape 235"/>
        <p:cNvGrpSpPr/>
        <p:nvPr/>
      </p:nvGrpSpPr>
      <p:grpSpPr>
        <a:xfrm>
          <a:off x="0" y="0"/>
          <a:ext cx="0" cy="0"/>
          <a:chOff x="0" y="0"/>
          <a:chExt cx="0" cy="0"/>
        </a:xfrm>
      </p:grpSpPr>
      <p:sp>
        <p:nvSpPr>
          <p:cNvPr id="236" name="Google Shape;236;gf1fe343c6a_3_21"/>
          <p:cNvSpPr txBox="1"/>
          <p:nvPr>
            <p:ph type="title"/>
          </p:nvPr>
        </p:nvSpPr>
        <p:spPr>
          <a:xfrm>
            <a:off x="1383600" y="2307450"/>
            <a:ext cx="63768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237" name="Google Shape;237;gf1fe343c6a_3_21"/>
          <p:cNvSpPr txBox="1"/>
          <p:nvPr>
            <p:ph idx="2" type="title"/>
          </p:nvPr>
        </p:nvSpPr>
        <p:spPr>
          <a:xfrm>
            <a:off x="1120875" y="8994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8" name="Google Shape;238;gf1fe343c6a_3_21"/>
          <p:cNvSpPr txBox="1"/>
          <p:nvPr>
            <p:ph idx="1" type="subTitle"/>
          </p:nvPr>
        </p:nvSpPr>
        <p:spPr>
          <a:xfrm>
            <a:off x="734175" y="1166874"/>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9" name="Google Shape;239;gf1fe343c6a_3_21"/>
          <p:cNvSpPr txBox="1"/>
          <p:nvPr>
            <p:ph idx="3" type="title"/>
          </p:nvPr>
        </p:nvSpPr>
        <p:spPr>
          <a:xfrm>
            <a:off x="1120875" y="34779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0" name="Google Shape;240;gf1fe343c6a_3_21"/>
          <p:cNvSpPr txBox="1"/>
          <p:nvPr>
            <p:ph idx="4" type="subTitle"/>
          </p:nvPr>
        </p:nvSpPr>
        <p:spPr>
          <a:xfrm>
            <a:off x="734175" y="3747815"/>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1" name="Google Shape;241;gf1fe343c6a_3_21"/>
          <p:cNvSpPr txBox="1"/>
          <p:nvPr>
            <p:ph idx="5" type="title"/>
          </p:nvPr>
        </p:nvSpPr>
        <p:spPr>
          <a:xfrm>
            <a:off x="6063846" y="8994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2" name="Google Shape;242;gf1fe343c6a_3_21"/>
          <p:cNvSpPr txBox="1"/>
          <p:nvPr>
            <p:ph idx="6" type="subTitle"/>
          </p:nvPr>
        </p:nvSpPr>
        <p:spPr>
          <a:xfrm>
            <a:off x="5677150" y="1166874"/>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3" name="Google Shape;243;gf1fe343c6a_3_21"/>
          <p:cNvSpPr txBox="1"/>
          <p:nvPr>
            <p:ph idx="7" type="title"/>
          </p:nvPr>
        </p:nvSpPr>
        <p:spPr>
          <a:xfrm>
            <a:off x="6063846" y="347812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4" name="Google Shape;244;gf1fe343c6a_3_21"/>
          <p:cNvSpPr txBox="1"/>
          <p:nvPr>
            <p:ph idx="8" type="subTitle"/>
          </p:nvPr>
        </p:nvSpPr>
        <p:spPr>
          <a:xfrm>
            <a:off x="5677150" y="3746088"/>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245" name="Shape 245"/>
        <p:cNvGrpSpPr/>
        <p:nvPr/>
      </p:nvGrpSpPr>
      <p:grpSpPr>
        <a:xfrm>
          <a:off x="0" y="0"/>
          <a:ext cx="0" cy="0"/>
          <a:chOff x="0" y="0"/>
          <a:chExt cx="0" cy="0"/>
        </a:xfrm>
      </p:grpSpPr>
      <p:sp>
        <p:nvSpPr>
          <p:cNvPr id="246" name="Google Shape;246;gf1fe343c6a_3_31"/>
          <p:cNvSpPr txBox="1"/>
          <p:nvPr>
            <p:ph idx="1" type="subTitle"/>
          </p:nvPr>
        </p:nvSpPr>
        <p:spPr>
          <a:xfrm>
            <a:off x="833927" y="2641577"/>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47" name="Google Shape;247;gf1fe343c6a_3_31"/>
          <p:cNvSpPr txBox="1"/>
          <p:nvPr>
            <p:ph idx="2" type="subTitle"/>
          </p:nvPr>
        </p:nvSpPr>
        <p:spPr>
          <a:xfrm>
            <a:off x="5209273" y="2641577"/>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48" name="Google Shape;248;gf1fe343c6a_3_31"/>
          <p:cNvSpPr txBox="1"/>
          <p:nvPr>
            <p:ph type="title"/>
          </p:nvPr>
        </p:nvSpPr>
        <p:spPr>
          <a:xfrm>
            <a:off x="1554977" y="1985760"/>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249" name="Google Shape;249;gf1fe343c6a_3_31"/>
          <p:cNvSpPr txBox="1"/>
          <p:nvPr>
            <p:ph idx="3" type="title"/>
          </p:nvPr>
        </p:nvSpPr>
        <p:spPr>
          <a:xfrm>
            <a:off x="5930323" y="1985760"/>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250" name="Google Shape;250;gf1fe343c6a_3_31"/>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251" name="Shape 251"/>
        <p:cNvGrpSpPr/>
        <p:nvPr/>
      </p:nvGrpSpPr>
      <p:grpSpPr>
        <a:xfrm>
          <a:off x="0" y="0"/>
          <a:ext cx="0" cy="0"/>
          <a:chOff x="0" y="0"/>
          <a:chExt cx="0" cy="0"/>
        </a:xfrm>
      </p:grpSpPr>
      <p:sp>
        <p:nvSpPr>
          <p:cNvPr id="252" name="Google Shape;252;gf1fe343c6a_3_37"/>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3" name="Google Shape;253;gf1fe343c6a_3_37"/>
          <p:cNvCxnSpPr/>
          <p:nvPr/>
        </p:nvCxnSpPr>
        <p:spPr>
          <a:xfrm rot="10800000">
            <a:off x="-1604675" y="1624350"/>
            <a:ext cx="4819800" cy="4419600"/>
          </a:xfrm>
          <a:prstGeom prst="straightConnector1">
            <a:avLst/>
          </a:prstGeom>
          <a:noFill/>
          <a:ln cap="flat" cmpd="sng" w="19050">
            <a:solidFill>
              <a:schemeClr val="lt1"/>
            </a:solidFill>
            <a:prstDash val="solid"/>
            <a:round/>
            <a:headEnd len="sm" w="sm" type="none"/>
            <a:tailEnd len="sm" w="sm" type="none"/>
          </a:ln>
        </p:spPr>
      </p:cxnSp>
      <p:sp>
        <p:nvSpPr>
          <p:cNvPr id="254" name="Google Shape;254;gf1fe343c6a_3_37"/>
          <p:cNvSpPr txBox="1"/>
          <p:nvPr>
            <p:ph type="title"/>
          </p:nvPr>
        </p:nvSpPr>
        <p:spPr>
          <a:xfrm>
            <a:off x="5690650" y="1883225"/>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5" name="Google Shape;255;gf1fe343c6a_3_37"/>
          <p:cNvSpPr txBox="1"/>
          <p:nvPr>
            <p:ph idx="2" type="title"/>
          </p:nvPr>
        </p:nvSpPr>
        <p:spPr>
          <a:xfrm>
            <a:off x="4810771" y="1164068"/>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6" name="Google Shape;256;gf1fe343c6a_3_37"/>
          <p:cNvSpPr txBox="1"/>
          <p:nvPr>
            <p:ph idx="3" type="title"/>
          </p:nvPr>
        </p:nvSpPr>
        <p:spPr>
          <a:xfrm>
            <a:off x="4810771" y="2031990"/>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7" name="Google Shape;257;gf1fe343c6a_3_37"/>
          <p:cNvSpPr txBox="1"/>
          <p:nvPr>
            <p:ph idx="4" type="title"/>
          </p:nvPr>
        </p:nvSpPr>
        <p:spPr>
          <a:xfrm>
            <a:off x="5690650" y="3628275"/>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8" name="Google Shape;258;gf1fe343c6a_3_37"/>
          <p:cNvSpPr txBox="1"/>
          <p:nvPr>
            <p:ph idx="5" type="title"/>
          </p:nvPr>
        </p:nvSpPr>
        <p:spPr>
          <a:xfrm>
            <a:off x="5690650" y="1044000"/>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9" name="Google Shape;259;gf1fe343c6a_3_37"/>
          <p:cNvSpPr txBox="1"/>
          <p:nvPr>
            <p:ph idx="6" type="title"/>
          </p:nvPr>
        </p:nvSpPr>
        <p:spPr>
          <a:xfrm>
            <a:off x="5690650" y="2760350"/>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60" name="Google Shape;260;gf1fe343c6a_3_37"/>
          <p:cNvSpPr txBox="1"/>
          <p:nvPr>
            <p:ph idx="7" type="title"/>
          </p:nvPr>
        </p:nvSpPr>
        <p:spPr>
          <a:xfrm>
            <a:off x="4810771" y="2880418"/>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61" name="Google Shape;261;gf1fe343c6a_3_37"/>
          <p:cNvSpPr txBox="1"/>
          <p:nvPr>
            <p:ph idx="8" type="title"/>
          </p:nvPr>
        </p:nvSpPr>
        <p:spPr>
          <a:xfrm>
            <a:off x="4810771" y="3748340"/>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62" name="Google Shape;262;gf1fe343c6a_3_37"/>
          <p:cNvSpPr txBox="1"/>
          <p:nvPr>
            <p:ph idx="1" type="subTitle"/>
          </p:nvPr>
        </p:nvSpPr>
        <p:spPr>
          <a:xfrm>
            <a:off x="5690650" y="1319545"/>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3" name="Google Shape;263;gf1fe343c6a_3_37"/>
          <p:cNvSpPr txBox="1"/>
          <p:nvPr>
            <p:ph idx="9" type="subTitle"/>
          </p:nvPr>
        </p:nvSpPr>
        <p:spPr>
          <a:xfrm>
            <a:off x="5690650" y="3045420"/>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4" name="Google Shape;264;gf1fe343c6a_3_37"/>
          <p:cNvSpPr txBox="1"/>
          <p:nvPr>
            <p:ph idx="13" type="subTitle"/>
          </p:nvPr>
        </p:nvSpPr>
        <p:spPr>
          <a:xfrm>
            <a:off x="5690650" y="216269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5" name="Google Shape;265;gf1fe343c6a_3_37"/>
          <p:cNvSpPr txBox="1"/>
          <p:nvPr>
            <p:ph idx="14" type="subTitle"/>
          </p:nvPr>
        </p:nvSpPr>
        <p:spPr>
          <a:xfrm>
            <a:off x="5690650" y="390774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6" name="Google Shape;266;gf1fe343c6a_3_37"/>
          <p:cNvSpPr txBox="1"/>
          <p:nvPr>
            <p:ph idx="15" type="title"/>
          </p:nvPr>
        </p:nvSpPr>
        <p:spPr>
          <a:xfrm>
            <a:off x="713225" y="2198800"/>
            <a:ext cx="3416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700"/>
              <a:buNone/>
              <a:defRPr b="1" sz="3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267" name="Shape 267"/>
        <p:cNvGrpSpPr/>
        <p:nvPr/>
      </p:nvGrpSpPr>
      <p:grpSpPr>
        <a:xfrm>
          <a:off x="0" y="0"/>
          <a:ext cx="0" cy="0"/>
          <a:chOff x="0" y="0"/>
          <a:chExt cx="0" cy="0"/>
        </a:xfrm>
      </p:grpSpPr>
      <p:sp>
        <p:nvSpPr>
          <p:cNvPr id="268" name="Google Shape;268;gf1fe343c6a_3_53"/>
          <p:cNvSpPr txBox="1"/>
          <p:nvPr>
            <p:ph type="title"/>
          </p:nvPr>
        </p:nvSpPr>
        <p:spPr>
          <a:xfrm>
            <a:off x="4784875" y="2098184"/>
            <a:ext cx="34236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3600"/>
              <a:buNone/>
              <a:defRPr b="1" sz="3400">
                <a:solidFill>
                  <a:schemeClr val="dk1"/>
                </a:solidFill>
              </a:defRPr>
            </a:lvl1pPr>
            <a:lvl2pPr lvl="1" algn="r">
              <a:lnSpc>
                <a:spcPct val="100000"/>
              </a:lnSpc>
              <a:spcBef>
                <a:spcPts val="0"/>
              </a:spcBef>
              <a:spcAft>
                <a:spcPts val="0"/>
              </a:spcAft>
              <a:buClr>
                <a:schemeClr val="dk1"/>
              </a:buClr>
              <a:buSzPts val="3600"/>
              <a:buNone/>
              <a:defRPr b="1" sz="3600">
                <a:solidFill>
                  <a:schemeClr val="dk1"/>
                </a:solidFill>
              </a:defRPr>
            </a:lvl2pPr>
            <a:lvl3pPr lvl="2" algn="r">
              <a:lnSpc>
                <a:spcPct val="100000"/>
              </a:lnSpc>
              <a:spcBef>
                <a:spcPts val="0"/>
              </a:spcBef>
              <a:spcAft>
                <a:spcPts val="0"/>
              </a:spcAft>
              <a:buClr>
                <a:schemeClr val="dk1"/>
              </a:buClr>
              <a:buSzPts val="3600"/>
              <a:buNone/>
              <a:defRPr b="1" sz="3600">
                <a:solidFill>
                  <a:schemeClr val="dk1"/>
                </a:solidFill>
              </a:defRPr>
            </a:lvl3pPr>
            <a:lvl4pPr lvl="3" algn="r">
              <a:lnSpc>
                <a:spcPct val="100000"/>
              </a:lnSpc>
              <a:spcBef>
                <a:spcPts val="0"/>
              </a:spcBef>
              <a:spcAft>
                <a:spcPts val="0"/>
              </a:spcAft>
              <a:buClr>
                <a:schemeClr val="dk1"/>
              </a:buClr>
              <a:buSzPts val="3600"/>
              <a:buNone/>
              <a:defRPr b="1" sz="3600">
                <a:solidFill>
                  <a:schemeClr val="dk1"/>
                </a:solidFill>
              </a:defRPr>
            </a:lvl4pPr>
            <a:lvl5pPr lvl="4" algn="r">
              <a:lnSpc>
                <a:spcPct val="100000"/>
              </a:lnSpc>
              <a:spcBef>
                <a:spcPts val="0"/>
              </a:spcBef>
              <a:spcAft>
                <a:spcPts val="0"/>
              </a:spcAft>
              <a:buClr>
                <a:schemeClr val="dk1"/>
              </a:buClr>
              <a:buSzPts val="3600"/>
              <a:buNone/>
              <a:defRPr b="1" sz="3600">
                <a:solidFill>
                  <a:schemeClr val="dk1"/>
                </a:solidFill>
              </a:defRPr>
            </a:lvl5pPr>
            <a:lvl6pPr lvl="5" algn="r">
              <a:lnSpc>
                <a:spcPct val="100000"/>
              </a:lnSpc>
              <a:spcBef>
                <a:spcPts val="0"/>
              </a:spcBef>
              <a:spcAft>
                <a:spcPts val="0"/>
              </a:spcAft>
              <a:buClr>
                <a:schemeClr val="dk1"/>
              </a:buClr>
              <a:buSzPts val="3600"/>
              <a:buNone/>
              <a:defRPr b="1" sz="3600">
                <a:solidFill>
                  <a:schemeClr val="dk1"/>
                </a:solidFill>
              </a:defRPr>
            </a:lvl6pPr>
            <a:lvl7pPr lvl="6" algn="r">
              <a:lnSpc>
                <a:spcPct val="100000"/>
              </a:lnSpc>
              <a:spcBef>
                <a:spcPts val="0"/>
              </a:spcBef>
              <a:spcAft>
                <a:spcPts val="0"/>
              </a:spcAft>
              <a:buClr>
                <a:schemeClr val="dk1"/>
              </a:buClr>
              <a:buSzPts val="3600"/>
              <a:buNone/>
              <a:defRPr b="1" sz="3600">
                <a:solidFill>
                  <a:schemeClr val="dk1"/>
                </a:solidFill>
              </a:defRPr>
            </a:lvl7pPr>
            <a:lvl8pPr lvl="7" algn="r">
              <a:lnSpc>
                <a:spcPct val="100000"/>
              </a:lnSpc>
              <a:spcBef>
                <a:spcPts val="0"/>
              </a:spcBef>
              <a:spcAft>
                <a:spcPts val="0"/>
              </a:spcAft>
              <a:buClr>
                <a:schemeClr val="dk1"/>
              </a:buClr>
              <a:buSzPts val="3600"/>
              <a:buNone/>
              <a:defRPr b="1" sz="3600">
                <a:solidFill>
                  <a:schemeClr val="dk1"/>
                </a:solidFill>
              </a:defRPr>
            </a:lvl8pPr>
            <a:lvl9pPr lvl="8" algn="r">
              <a:lnSpc>
                <a:spcPct val="100000"/>
              </a:lnSpc>
              <a:spcBef>
                <a:spcPts val="0"/>
              </a:spcBef>
              <a:spcAft>
                <a:spcPts val="0"/>
              </a:spcAft>
              <a:buClr>
                <a:schemeClr val="dk1"/>
              </a:buClr>
              <a:buSzPts val="3600"/>
              <a:buNone/>
              <a:defRPr b="1" sz="3600">
                <a:solidFill>
                  <a:schemeClr val="dk1"/>
                </a:solidFill>
              </a:defRPr>
            </a:lvl9pPr>
          </a:lstStyle>
          <a:p/>
        </p:txBody>
      </p:sp>
      <p:sp>
        <p:nvSpPr>
          <p:cNvPr id="269" name="Google Shape;269;gf1fe343c6a_3_53"/>
          <p:cNvSpPr txBox="1"/>
          <p:nvPr>
            <p:ph idx="2" type="title"/>
          </p:nvPr>
        </p:nvSpPr>
        <p:spPr>
          <a:xfrm>
            <a:off x="5151175" y="1032009"/>
            <a:ext cx="30573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8000"/>
              <a:buNone/>
              <a:defRPr b="1" sz="8000">
                <a:solidFill>
                  <a:schemeClr val="dk1"/>
                </a:solidFill>
              </a:defRPr>
            </a:lvl1pPr>
            <a:lvl2pPr lvl="1" algn="r">
              <a:lnSpc>
                <a:spcPct val="100000"/>
              </a:lnSpc>
              <a:spcBef>
                <a:spcPts val="0"/>
              </a:spcBef>
              <a:spcAft>
                <a:spcPts val="0"/>
              </a:spcAft>
              <a:buClr>
                <a:schemeClr val="dk1"/>
              </a:buClr>
              <a:buSzPts val="8000"/>
              <a:buNone/>
              <a:defRPr b="1" sz="8000">
                <a:solidFill>
                  <a:schemeClr val="dk1"/>
                </a:solidFill>
              </a:defRPr>
            </a:lvl2pPr>
            <a:lvl3pPr lvl="2" algn="r">
              <a:lnSpc>
                <a:spcPct val="100000"/>
              </a:lnSpc>
              <a:spcBef>
                <a:spcPts val="0"/>
              </a:spcBef>
              <a:spcAft>
                <a:spcPts val="0"/>
              </a:spcAft>
              <a:buClr>
                <a:schemeClr val="dk1"/>
              </a:buClr>
              <a:buSzPts val="8000"/>
              <a:buNone/>
              <a:defRPr b="1" sz="8000">
                <a:solidFill>
                  <a:schemeClr val="dk1"/>
                </a:solidFill>
              </a:defRPr>
            </a:lvl3pPr>
            <a:lvl4pPr lvl="3" algn="r">
              <a:lnSpc>
                <a:spcPct val="100000"/>
              </a:lnSpc>
              <a:spcBef>
                <a:spcPts val="0"/>
              </a:spcBef>
              <a:spcAft>
                <a:spcPts val="0"/>
              </a:spcAft>
              <a:buClr>
                <a:schemeClr val="dk1"/>
              </a:buClr>
              <a:buSzPts val="8000"/>
              <a:buNone/>
              <a:defRPr b="1" sz="8000">
                <a:solidFill>
                  <a:schemeClr val="dk1"/>
                </a:solidFill>
              </a:defRPr>
            </a:lvl4pPr>
            <a:lvl5pPr lvl="4" algn="r">
              <a:lnSpc>
                <a:spcPct val="100000"/>
              </a:lnSpc>
              <a:spcBef>
                <a:spcPts val="0"/>
              </a:spcBef>
              <a:spcAft>
                <a:spcPts val="0"/>
              </a:spcAft>
              <a:buClr>
                <a:schemeClr val="dk1"/>
              </a:buClr>
              <a:buSzPts val="8000"/>
              <a:buNone/>
              <a:defRPr b="1" sz="8000">
                <a:solidFill>
                  <a:schemeClr val="dk1"/>
                </a:solidFill>
              </a:defRPr>
            </a:lvl5pPr>
            <a:lvl6pPr lvl="5" algn="r">
              <a:lnSpc>
                <a:spcPct val="100000"/>
              </a:lnSpc>
              <a:spcBef>
                <a:spcPts val="0"/>
              </a:spcBef>
              <a:spcAft>
                <a:spcPts val="0"/>
              </a:spcAft>
              <a:buClr>
                <a:schemeClr val="dk1"/>
              </a:buClr>
              <a:buSzPts val="8000"/>
              <a:buNone/>
              <a:defRPr b="1" sz="8000">
                <a:solidFill>
                  <a:schemeClr val="dk1"/>
                </a:solidFill>
              </a:defRPr>
            </a:lvl6pPr>
            <a:lvl7pPr lvl="6" algn="r">
              <a:lnSpc>
                <a:spcPct val="100000"/>
              </a:lnSpc>
              <a:spcBef>
                <a:spcPts val="0"/>
              </a:spcBef>
              <a:spcAft>
                <a:spcPts val="0"/>
              </a:spcAft>
              <a:buClr>
                <a:schemeClr val="dk1"/>
              </a:buClr>
              <a:buSzPts val="8000"/>
              <a:buNone/>
              <a:defRPr b="1" sz="8000">
                <a:solidFill>
                  <a:schemeClr val="dk1"/>
                </a:solidFill>
              </a:defRPr>
            </a:lvl7pPr>
            <a:lvl8pPr lvl="7" algn="r">
              <a:lnSpc>
                <a:spcPct val="100000"/>
              </a:lnSpc>
              <a:spcBef>
                <a:spcPts val="0"/>
              </a:spcBef>
              <a:spcAft>
                <a:spcPts val="0"/>
              </a:spcAft>
              <a:buClr>
                <a:schemeClr val="dk1"/>
              </a:buClr>
              <a:buSzPts val="8000"/>
              <a:buNone/>
              <a:defRPr b="1" sz="8000">
                <a:solidFill>
                  <a:schemeClr val="dk1"/>
                </a:solidFill>
              </a:defRPr>
            </a:lvl8pPr>
            <a:lvl9pPr lvl="8" algn="r">
              <a:lnSpc>
                <a:spcPct val="100000"/>
              </a:lnSpc>
              <a:spcBef>
                <a:spcPts val="0"/>
              </a:spcBef>
              <a:spcAft>
                <a:spcPts val="0"/>
              </a:spcAft>
              <a:buClr>
                <a:schemeClr val="dk1"/>
              </a:buClr>
              <a:buSzPts val="8000"/>
              <a:buNone/>
              <a:defRPr b="1" sz="8000">
                <a:solidFill>
                  <a:schemeClr val="dk1"/>
                </a:solidFill>
              </a:defRPr>
            </a:lvl9pPr>
          </a:lstStyle>
          <a:p/>
        </p:txBody>
      </p:sp>
      <p:sp>
        <p:nvSpPr>
          <p:cNvPr id="270" name="Google Shape;270;gf1fe343c6a_3_53"/>
          <p:cNvSpPr txBox="1"/>
          <p:nvPr>
            <p:ph idx="1" type="subTitle"/>
          </p:nvPr>
        </p:nvSpPr>
        <p:spPr>
          <a:xfrm>
            <a:off x="6127050" y="3320300"/>
            <a:ext cx="2081400" cy="52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71" name="Google Shape;271;gf1fe343c6a_3_53"/>
          <p:cNvCxnSpPr/>
          <p:nvPr/>
        </p:nvCxnSpPr>
        <p:spPr>
          <a:xfrm flipH="1">
            <a:off x="2814150" y="-1263000"/>
            <a:ext cx="3757500" cy="4183800"/>
          </a:xfrm>
          <a:prstGeom prst="straightConnector1">
            <a:avLst/>
          </a:prstGeom>
          <a:noFill/>
          <a:ln cap="flat" cmpd="sng" w="19050">
            <a:solidFill>
              <a:schemeClr val="dk1"/>
            </a:solidFill>
            <a:prstDash val="solid"/>
            <a:round/>
            <a:headEnd len="sm" w="sm" type="none"/>
            <a:tailEnd len="sm" w="sm" type="none"/>
          </a:ln>
        </p:spPr>
      </p:cxnSp>
      <p:sp>
        <p:nvSpPr>
          <p:cNvPr id="272" name="Google Shape;272;gf1fe343c6a_3_53"/>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273" name="Shape 273"/>
        <p:cNvGrpSpPr/>
        <p:nvPr/>
      </p:nvGrpSpPr>
      <p:grpSpPr>
        <a:xfrm>
          <a:off x="0" y="0"/>
          <a:ext cx="0" cy="0"/>
          <a:chOff x="0" y="0"/>
          <a:chExt cx="0" cy="0"/>
        </a:xfrm>
      </p:grpSpPr>
      <p:sp>
        <p:nvSpPr>
          <p:cNvPr id="274" name="Google Shape;274;gf1fe343c6a_3_59"/>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5" name="Google Shape;275;gf1fe343c6a_3_59"/>
          <p:cNvSpPr txBox="1"/>
          <p:nvPr>
            <p:ph type="title"/>
          </p:nvPr>
        </p:nvSpPr>
        <p:spPr>
          <a:xfrm>
            <a:off x="713225" y="1440200"/>
            <a:ext cx="3858900" cy="528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2000"/>
              <a:buNone/>
              <a:defRPr b="1" sz="2000">
                <a:solidFill>
                  <a:schemeClr val="dk1"/>
                </a:solidFill>
              </a:defRPr>
            </a:lvl2pPr>
            <a:lvl3pPr lvl="2" algn="l">
              <a:lnSpc>
                <a:spcPct val="100000"/>
              </a:lnSpc>
              <a:spcBef>
                <a:spcPts val="0"/>
              </a:spcBef>
              <a:spcAft>
                <a:spcPts val="0"/>
              </a:spcAft>
              <a:buClr>
                <a:schemeClr val="dk1"/>
              </a:buClr>
              <a:buSzPts val="2000"/>
              <a:buNone/>
              <a:defRPr b="1" sz="2000">
                <a:solidFill>
                  <a:schemeClr val="dk1"/>
                </a:solidFill>
              </a:defRPr>
            </a:lvl3pPr>
            <a:lvl4pPr lvl="3" algn="l">
              <a:lnSpc>
                <a:spcPct val="100000"/>
              </a:lnSpc>
              <a:spcBef>
                <a:spcPts val="0"/>
              </a:spcBef>
              <a:spcAft>
                <a:spcPts val="0"/>
              </a:spcAft>
              <a:buClr>
                <a:schemeClr val="dk1"/>
              </a:buClr>
              <a:buSzPts val="2000"/>
              <a:buNone/>
              <a:defRPr b="1" sz="2000">
                <a:solidFill>
                  <a:schemeClr val="dk1"/>
                </a:solidFill>
              </a:defRPr>
            </a:lvl4pPr>
            <a:lvl5pPr lvl="4" algn="l">
              <a:lnSpc>
                <a:spcPct val="100000"/>
              </a:lnSpc>
              <a:spcBef>
                <a:spcPts val="0"/>
              </a:spcBef>
              <a:spcAft>
                <a:spcPts val="0"/>
              </a:spcAft>
              <a:buClr>
                <a:schemeClr val="dk1"/>
              </a:buClr>
              <a:buSzPts val="2000"/>
              <a:buNone/>
              <a:defRPr b="1" sz="2000">
                <a:solidFill>
                  <a:schemeClr val="dk1"/>
                </a:solidFill>
              </a:defRPr>
            </a:lvl5pPr>
            <a:lvl6pPr lvl="5" algn="l">
              <a:lnSpc>
                <a:spcPct val="100000"/>
              </a:lnSpc>
              <a:spcBef>
                <a:spcPts val="0"/>
              </a:spcBef>
              <a:spcAft>
                <a:spcPts val="0"/>
              </a:spcAft>
              <a:buClr>
                <a:schemeClr val="dk1"/>
              </a:buClr>
              <a:buSzPts val="2000"/>
              <a:buNone/>
              <a:defRPr b="1" sz="2000">
                <a:solidFill>
                  <a:schemeClr val="dk1"/>
                </a:solidFill>
              </a:defRPr>
            </a:lvl6pPr>
            <a:lvl7pPr lvl="6" algn="l">
              <a:lnSpc>
                <a:spcPct val="100000"/>
              </a:lnSpc>
              <a:spcBef>
                <a:spcPts val="0"/>
              </a:spcBef>
              <a:spcAft>
                <a:spcPts val="0"/>
              </a:spcAft>
              <a:buClr>
                <a:schemeClr val="dk1"/>
              </a:buClr>
              <a:buSzPts val="2000"/>
              <a:buNone/>
              <a:defRPr b="1" sz="2000">
                <a:solidFill>
                  <a:schemeClr val="dk1"/>
                </a:solidFill>
              </a:defRPr>
            </a:lvl7pPr>
            <a:lvl8pPr lvl="7" algn="l">
              <a:lnSpc>
                <a:spcPct val="100000"/>
              </a:lnSpc>
              <a:spcBef>
                <a:spcPts val="0"/>
              </a:spcBef>
              <a:spcAft>
                <a:spcPts val="0"/>
              </a:spcAft>
              <a:buClr>
                <a:schemeClr val="dk1"/>
              </a:buClr>
              <a:buSzPts val="2000"/>
              <a:buNone/>
              <a:defRPr b="1" sz="2000">
                <a:solidFill>
                  <a:schemeClr val="dk1"/>
                </a:solidFill>
              </a:defRPr>
            </a:lvl8pPr>
            <a:lvl9pPr lvl="8" algn="l">
              <a:lnSpc>
                <a:spcPct val="100000"/>
              </a:lnSpc>
              <a:spcBef>
                <a:spcPts val="0"/>
              </a:spcBef>
              <a:spcAft>
                <a:spcPts val="0"/>
              </a:spcAft>
              <a:buClr>
                <a:schemeClr val="dk1"/>
              </a:buClr>
              <a:buSzPts val="2000"/>
              <a:buNone/>
              <a:defRPr b="1" sz="2000">
                <a:solidFill>
                  <a:schemeClr val="dk1"/>
                </a:solidFill>
              </a:defRPr>
            </a:lvl9pPr>
          </a:lstStyle>
          <a:p/>
        </p:txBody>
      </p:sp>
      <p:sp>
        <p:nvSpPr>
          <p:cNvPr id="276" name="Google Shape;276;gf1fe343c6a_3_59"/>
          <p:cNvSpPr txBox="1"/>
          <p:nvPr>
            <p:ph idx="1" type="subTitle"/>
          </p:nvPr>
        </p:nvSpPr>
        <p:spPr>
          <a:xfrm>
            <a:off x="713225" y="2263300"/>
            <a:ext cx="3400800" cy="131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lgn="l">
              <a:lnSpc>
                <a:spcPct val="115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15000"/>
              </a:lnSpc>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7" name="Google Shape;277;gf1fe343c6a_3_59"/>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278" name="Shape 278"/>
        <p:cNvGrpSpPr/>
        <p:nvPr/>
      </p:nvGrpSpPr>
      <p:grpSpPr>
        <a:xfrm>
          <a:off x="0" y="0"/>
          <a:ext cx="0" cy="0"/>
          <a:chOff x="0" y="0"/>
          <a:chExt cx="0" cy="0"/>
        </a:xfrm>
      </p:grpSpPr>
      <p:sp>
        <p:nvSpPr>
          <p:cNvPr id="279" name="Google Shape;279;gf1fe343c6a_3_64"/>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f1fe343c6a_3_64"/>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f1fe343c6a_3_64"/>
          <p:cNvSpPr txBox="1"/>
          <p:nvPr>
            <p:ph idx="1" type="body"/>
          </p:nvPr>
        </p:nvSpPr>
        <p:spPr>
          <a:xfrm>
            <a:off x="2517475" y="2351960"/>
            <a:ext cx="4109100" cy="14841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lnSpc>
                <a:spcPct val="115000"/>
              </a:lnSpc>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lnSpc>
                <a:spcPct val="115000"/>
              </a:lnSpc>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282" name="Google Shape;282;gf1fe343c6a_3_64"/>
          <p:cNvSpPr txBox="1"/>
          <p:nvPr>
            <p:ph type="title"/>
          </p:nvPr>
        </p:nvSpPr>
        <p:spPr>
          <a:xfrm>
            <a:off x="1687950" y="15213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34" name="Shape 34"/>
        <p:cNvGrpSpPr/>
        <p:nvPr/>
      </p:nvGrpSpPr>
      <p:grpSpPr>
        <a:xfrm>
          <a:off x="0" y="0"/>
          <a:ext cx="0" cy="0"/>
          <a:chOff x="0" y="0"/>
          <a:chExt cx="0" cy="0"/>
        </a:xfrm>
      </p:grpSpPr>
      <p:sp>
        <p:nvSpPr>
          <p:cNvPr id="35" name="Google Shape;35;p61"/>
          <p:cNvSpPr txBox="1"/>
          <p:nvPr>
            <p:ph type="title"/>
          </p:nvPr>
        </p:nvSpPr>
        <p:spPr>
          <a:xfrm>
            <a:off x="4784875" y="2098184"/>
            <a:ext cx="34236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3600"/>
              <a:buNone/>
              <a:defRPr b="1" sz="3400">
                <a:solidFill>
                  <a:schemeClr val="dk1"/>
                </a:solidFill>
              </a:defRPr>
            </a:lvl1pPr>
            <a:lvl2pPr lvl="1" algn="r">
              <a:lnSpc>
                <a:spcPct val="100000"/>
              </a:lnSpc>
              <a:spcBef>
                <a:spcPts val="0"/>
              </a:spcBef>
              <a:spcAft>
                <a:spcPts val="0"/>
              </a:spcAft>
              <a:buClr>
                <a:schemeClr val="dk1"/>
              </a:buClr>
              <a:buSzPts val="3600"/>
              <a:buNone/>
              <a:defRPr b="1" sz="3600">
                <a:solidFill>
                  <a:schemeClr val="dk1"/>
                </a:solidFill>
              </a:defRPr>
            </a:lvl2pPr>
            <a:lvl3pPr lvl="2" algn="r">
              <a:lnSpc>
                <a:spcPct val="100000"/>
              </a:lnSpc>
              <a:spcBef>
                <a:spcPts val="0"/>
              </a:spcBef>
              <a:spcAft>
                <a:spcPts val="0"/>
              </a:spcAft>
              <a:buClr>
                <a:schemeClr val="dk1"/>
              </a:buClr>
              <a:buSzPts val="3600"/>
              <a:buNone/>
              <a:defRPr b="1" sz="3600">
                <a:solidFill>
                  <a:schemeClr val="dk1"/>
                </a:solidFill>
              </a:defRPr>
            </a:lvl3pPr>
            <a:lvl4pPr lvl="3" algn="r">
              <a:lnSpc>
                <a:spcPct val="100000"/>
              </a:lnSpc>
              <a:spcBef>
                <a:spcPts val="0"/>
              </a:spcBef>
              <a:spcAft>
                <a:spcPts val="0"/>
              </a:spcAft>
              <a:buClr>
                <a:schemeClr val="dk1"/>
              </a:buClr>
              <a:buSzPts val="3600"/>
              <a:buNone/>
              <a:defRPr b="1" sz="3600">
                <a:solidFill>
                  <a:schemeClr val="dk1"/>
                </a:solidFill>
              </a:defRPr>
            </a:lvl4pPr>
            <a:lvl5pPr lvl="4" algn="r">
              <a:lnSpc>
                <a:spcPct val="100000"/>
              </a:lnSpc>
              <a:spcBef>
                <a:spcPts val="0"/>
              </a:spcBef>
              <a:spcAft>
                <a:spcPts val="0"/>
              </a:spcAft>
              <a:buClr>
                <a:schemeClr val="dk1"/>
              </a:buClr>
              <a:buSzPts val="3600"/>
              <a:buNone/>
              <a:defRPr b="1" sz="3600">
                <a:solidFill>
                  <a:schemeClr val="dk1"/>
                </a:solidFill>
              </a:defRPr>
            </a:lvl5pPr>
            <a:lvl6pPr lvl="5" algn="r">
              <a:lnSpc>
                <a:spcPct val="100000"/>
              </a:lnSpc>
              <a:spcBef>
                <a:spcPts val="0"/>
              </a:spcBef>
              <a:spcAft>
                <a:spcPts val="0"/>
              </a:spcAft>
              <a:buClr>
                <a:schemeClr val="dk1"/>
              </a:buClr>
              <a:buSzPts val="3600"/>
              <a:buNone/>
              <a:defRPr b="1" sz="3600">
                <a:solidFill>
                  <a:schemeClr val="dk1"/>
                </a:solidFill>
              </a:defRPr>
            </a:lvl6pPr>
            <a:lvl7pPr lvl="6" algn="r">
              <a:lnSpc>
                <a:spcPct val="100000"/>
              </a:lnSpc>
              <a:spcBef>
                <a:spcPts val="0"/>
              </a:spcBef>
              <a:spcAft>
                <a:spcPts val="0"/>
              </a:spcAft>
              <a:buClr>
                <a:schemeClr val="dk1"/>
              </a:buClr>
              <a:buSzPts val="3600"/>
              <a:buNone/>
              <a:defRPr b="1" sz="3600">
                <a:solidFill>
                  <a:schemeClr val="dk1"/>
                </a:solidFill>
              </a:defRPr>
            </a:lvl7pPr>
            <a:lvl8pPr lvl="7" algn="r">
              <a:lnSpc>
                <a:spcPct val="100000"/>
              </a:lnSpc>
              <a:spcBef>
                <a:spcPts val="0"/>
              </a:spcBef>
              <a:spcAft>
                <a:spcPts val="0"/>
              </a:spcAft>
              <a:buClr>
                <a:schemeClr val="dk1"/>
              </a:buClr>
              <a:buSzPts val="3600"/>
              <a:buNone/>
              <a:defRPr b="1" sz="3600">
                <a:solidFill>
                  <a:schemeClr val="dk1"/>
                </a:solidFill>
              </a:defRPr>
            </a:lvl8pPr>
            <a:lvl9pPr lvl="8" algn="r">
              <a:lnSpc>
                <a:spcPct val="100000"/>
              </a:lnSpc>
              <a:spcBef>
                <a:spcPts val="0"/>
              </a:spcBef>
              <a:spcAft>
                <a:spcPts val="0"/>
              </a:spcAft>
              <a:buClr>
                <a:schemeClr val="dk1"/>
              </a:buClr>
              <a:buSzPts val="3600"/>
              <a:buNone/>
              <a:defRPr b="1" sz="3600">
                <a:solidFill>
                  <a:schemeClr val="dk1"/>
                </a:solidFill>
              </a:defRPr>
            </a:lvl9pPr>
          </a:lstStyle>
          <a:p/>
        </p:txBody>
      </p:sp>
      <p:sp>
        <p:nvSpPr>
          <p:cNvPr id="36" name="Google Shape;36;p61"/>
          <p:cNvSpPr txBox="1"/>
          <p:nvPr>
            <p:ph idx="2" type="title"/>
          </p:nvPr>
        </p:nvSpPr>
        <p:spPr>
          <a:xfrm>
            <a:off x="5151175" y="1032009"/>
            <a:ext cx="30573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8000"/>
              <a:buNone/>
              <a:defRPr b="1" sz="8000">
                <a:solidFill>
                  <a:schemeClr val="dk1"/>
                </a:solidFill>
              </a:defRPr>
            </a:lvl1pPr>
            <a:lvl2pPr lvl="1" algn="r">
              <a:lnSpc>
                <a:spcPct val="100000"/>
              </a:lnSpc>
              <a:spcBef>
                <a:spcPts val="0"/>
              </a:spcBef>
              <a:spcAft>
                <a:spcPts val="0"/>
              </a:spcAft>
              <a:buClr>
                <a:schemeClr val="dk1"/>
              </a:buClr>
              <a:buSzPts val="8000"/>
              <a:buNone/>
              <a:defRPr b="1" sz="8000">
                <a:solidFill>
                  <a:schemeClr val="dk1"/>
                </a:solidFill>
              </a:defRPr>
            </a:lvl2pPr>
            <a:lvl3pPr lvl="2" algn="r">
              <a:lnSpc>
                <a:spcPct val="100000"/>
              </a:lnSpc>
              <a:spcBef>
                <a:spcPts val="0"/>
              </a:spcBef>
              <a:spcAft>
                <a:spcPts val="0"/>
              </a:spcAft>
              <a:buClr>
                <a:schemeClr val="dk1"/>
              </a:buClr>
              <a:buSzPts val="8000"/>
              <a:buNone/>
              <a:defRPr b="1" sz="8000">
                <a:solidFill>
                  <a:schemeClr val="dk1"/>
                </a:solidFill>
              </a:defRPr>
            </a:lvl3pPr>
            <a:lvl4pPr lvl="3" algn="r">
              <a:lnSpc>
                <a:spcPct val="100000"/>
              </a:lnSpc>
              <a:spcBef>
                <a:spcPts val="0"/>
              </a:spcBef>
              <a:spcAft>
                <a:spcPts val="0"/>
              </a:spcAft>
              <a:buClr>
                <a:schemeClr val="dk1"/>
              </a:buClr>
              <a:buSzPts val="8000"/>
              <a:buNone/>
              <a:defRPr b="1" sz="8000">
                <a:solidFill>
                  <a:schemeClr val="dk1"/>
                </a:solidFill>
              </a:defRPr>
            </a:lvl4pPr>
            <a:lvl5pPr lvl="4" algn="r">
              <a:lnSpc>
                <a:spcPct val="100000"/>
              </a:lnSpc>
              <a:spcBef>
                <a:spcPts val="0"/>
              </a:spcBef>
              <a:spcAft>
                <a:spcPts val="0"/>
              </a:spcAft>
              <a:buClr>
                <a:schemeClr val="dk1"/>
              </a:buClr>
              <a:buSzPts val="8000"/>
              <a:buNone/>
              <a:defRPr b="1" sz="8000">
                <a:solidFill>
                  <a:schemeClr val="dk1"/>
                </a:solidFill>
              </a:defRPr>
            </a:lvl5pPr>
            <a:lvl6pPr lvl="5" algn="r">
              <a:lnSpc>
                <a:spcPct val="100000"/>
              </a:lnSpc>
              <a:spcBef>
                <a:spcPts val="0"/>
              </a:spcBef>
              <a:spcAft>
                <a:spcPts val="0"/>
              </a:spcAft>
              <a:buClr>
                <a:schemeClr val="dk1"/>
              </a:buClr>
              <a:buSzPts val="8000"/>
              <a:buNone/>
              <a:defRPr b="1" sz="8000">
                <a:solidFill>
                  <a:schemeClr val="dk1"/>
                </a:solidFill>
              </a:defRPr>
            </a:lvl6pPr>
            <a:lvl7pPr lvl="6" algn="r">
              <a:lnSpc>
                <a:spcPct val="100000"/>
              </a:lnSpc>
              <a:spcBef>
                <a:spcPts val="0"/>
              </a:spcBef>
              <a:spcAft>
                <a:spcPts val="0"/>
              </a:spcAft>
              <a:buClr>
                <a:schemeClr val="dk1"/>
              </a:buClr>
              <a:buSzPts val="8000"/>
              <a:buNone/>
              <a:defRPr b="1" sz="8000">
                <a:solidFill>
                  <a:schemeClr val="dk1"/>
                </a:solidFill>
              </a:defRPr>
            </a:lvl7pPr>
            <a:lvl8pPr lvl="7" algn="r">
              <a:lnSpc>
                <a:spcPct val="100000"/>
              </a:lnSpc>
              <a:spcBef>
                <a:spcPts val="0"/>
              </a:spcBef>
              <a:spcAft>
                <a:spcPts val="0"/>
              </a:spcAft>
              <a:buClr>
                <a:schemeClr val="dk1"/>
              </a:buClr>
              <a:buSzPts val="8000"/>
              <a:buNone/>
              <a:defRPr b="1" sz="8000">
                <a:solidFill>
                  <a:schemeClr val="dk1"/>
                </a:solidFill>
              </a:defRPr>
            </a:lvl8pPr>
            <a:lvl9pPr lvl="8" algn="r">
              <a:lnSpc>
                <a:spcPct val="100000"/>
              </a:lnSpc>
              <a:spcBef>
                <a:spcPts val="0"/>
              </a:spcBef>
              <a:spcAft>
                <a:spcPts val="0"/>
              </a:spcAft>
              <a:buClr>
                <a:schemeClr val="dk1"/>
              </a:buClr>
              <a:buSzPts val="8000"/>
              <a:buNone/>
              <a:defRPr b="1" sz="8000">
                <a:solidFill>
                  <a:schemeClr val="dk1"/>
                </a:solidFill>
              </a:defRPr>
            </a:lvl9pPr>
          </a:lstStyle>
          <a:p/>
        </p:txBody>
      </p:sp>
      <p:sp>
        <p:nvSpPr>
          <p:cNvPr id="37" name="Google Shape;37;p61"/>
          <p:cNvSpPr txBox="1"/>
          <p:nvPr>
            <p:ph idx="1" type="subTitle"/>
          </p:nvPr>
        </p:nvSpPr>
        <p:spPr>
          <a:xfrm>
            <a:off x="6127050" y="3320300"/>
            <a:ext cx="2081400" cy="52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38" name="Google Shape;38;p61"/>
          <p:cNvCxnSpPr/>
          <p:nvPr/>
        </p:nvCxnSpPr>
        <p:spPr>
          <a:xfrm flipH="1">
            <a:off x="2814150" y="-1263000"/>
            <a:ext cx="3757500" cy="4183800"/>
          </a:xfrm>
          <a:prstGeom prst="straightConnector1">
            <a:avLst/>
          </a:prstGeom>
          <a:noFill/>
          <a:ln cap="flat" cmpd="sng" w="19050">
            <a:solidFill>
              <a:schemeClr val="dk1"/>
            </a:solidFill>
            <a:prstDash val="solid"/>
            <a:round/>
            <a:headEnd len="sm" w="sm" type="none"/>
            <a:tailEnd len="sm" w="sm" type="none"/>
          </a:ln>
        </p:spPr>
      </p:cxnSp>
      <p:sp>
        <p:nvSpPr>
          <p:cNvPr id="39" name="Google Shape;39;p61"/>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283" name="Shape 283"/>
        <p:cNvGrpSpPr/>
        <p:nvPr/>
      </p:nvGrpSpPr>
      <p:grpSpPr>
        <a:xfrm>
          <a:off x="0" y="0"/>
          <a:ext cx="0" cy="0"/>
          <a:chOff x="0" y="0"/>
          <a:chExt cx="0" cy="0"/>
        </a:xfrm>
      </p:grpSpPr>
      <p:sp>
        <p:nvSpPr>
          <p:cNvPr id="284" name="Google Shape;284;gf1fe343c6a_3_69"/>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f1fe343c6a_3_69"/>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f1fe343c6a_3_69"/>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f1fe343c6a_3_69"/>
          <p:cNvSpPr txBox="1"/>
          <p:nvPr>
            <p:ph type="ctrTitle"/>
          </p:nvPr>
        </p:nvSpPr>
        <p:spPr>
          <a:xfrm>
            <a:off x="1690800" y="2470300"/>
            <a:ext cx="5762400" cy="6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b="1" sz="3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288" name="Google Shape;288;gf1fe343c6a_3_69"/>
          <p:cNvSpPr txBox="1"/>
          <p:nvPr>
            <p:ph idx="1" type="subTitle"/>
          </p:nvPr>
        </p:nvSpPr>
        <p:spPr>
          <a:xfrm>
            <a:off x="2218725" y="3334300"/>
            <a:ext cx="4706400" cy="79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289" name="Shape 289"/>
        <p:cNvGrpSpPr/>
        <p:nvPr/>
      </p:nvGrpSpPr>
      <p:grpSpPr>
        <a:xfrm>
          <a:off x="0" y="0"/>
          <a:ext cx="0" cy="0"/>
          <a:chOff x="0" y="0"/>
          <a:chExt cx="0" cy="0"/>
        </a:xfrm>
      </p:grpSpPr>
      <p:sp>
        <p:nvSpPr>
          <p:cNvPr id="290" name="Google Shape;290;gf1fe343c6a_3_75"/>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f1fe343c6a_3_75"/>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f1fe343c6a_3_75"/>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f1fe343c6a_3_75"/>
          <p:cNvSpPr txBox="1"/>
          <p:nvPr>
            <p:ph type="ctrTitle"/>
          </p:nvPr>
        </p:nvSpPr>
        <p:spPr>
          <a:xfrm>
            <a:off x="1690800" y="1232050"/>
            <a:ext cx="5762400" cy="58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8000"/>
              <a:buNone/>
              <a:defRPr b="1" sz="3000">
                <a:solidFill>
                  <a:schemeClr val="dk1"/>
                </a:solidFill>
              </a:defRPr>
            </a:lvl1pPr>
            <a:lvl2pPr lvl="1" algn="ctr">
              <a:lnSpc>
                <a:spcPct val="100000"/>
              </a:lnSpc>
              <a:spcBef>
                <a:spcPts val="0"/>
              </a:spcBef>
              <a:spcAft>
                <a:spcPts val="0"/>
              </a:spcAft>
              <a:buClr>
                <a:schemeClr val="dk1"/>
              </a:buClr>
              <a:buSzPts val="8000"/>
              <a:buNone/>
              <a:defRPr b="1" sz="8000">
                <a:solidFill>
                  <a:schemeClr val="dk1"/>
                </a:solidFill>
              </a:defRPr>
            </a:lvl2pPr>
            <a:lvl3pPr lvl="2" algn="ctr">
              <a:lnSpc>
                <a:spcPct val="100000"/>
              </a:lnSpc>
              <a:spcBef>
                <a:spcPts val="0"/>
              </a:spcBef>
              <a:spcAft>
                <a:spcPts val="0"/>
              </a:spcAft>
              <a:buClr>
                <a:schemeClr val="dk1"/>
              </a:buClr>
              <a:buSzPts val="8000"/>
              <a:buNone/>
              <a:defRPr b="1" sz="8000">
                <a:solidFill>
                  <a:schemeClr val="dk1"/>
                </a:solidFill>
              </a:defRPr>
            </a:lvl3pPr>
            <a:lvl4pPr lvl="3" algn="ctr">
              <a:lnSpc>
                <a:spcPct val="100000"/>
              </a:lnSpc>
              <a:spcBef>
                <a:spcPts val="0"/>
              </a:spcBef>
              <a:spcAft>
                <a:spcPts val="0"/>
              </a:spcAft>
              <a:buClr>
                <a:schemeClr val="dk1"/>
              </a:buClr>
              <a:buSzPts val="8000"/>
              <a:buNone/>
              <a:defRPr b="1" sz="8000">
                <a:solidFill>
                  <a:schemeClr val="dk1"/>
                </a:solidFill>
              </a:defRPr>
            </a:lvl4pPr>
            <a:lvl5pPr lvl="4" algn="ctr">
              <a:lnSpc>
                <a:spcPct val="100000"/>
              </a:lnSpc>
              <a:spcBef>
                <a:spcPts val="0"/>
              </a:spcBef>
              <a:spcAft>
                <a:spcPts val="0"/>
              </a:spcAft>
              <a:buClr>
                <a:schemeClr val="dk1"/>
              </a:buClr>
              <a:buSzPts val="8000"/>
              <a:buNone/>
              <a:defRPr b="1" sz="8000">
                <a:solidFill>
                  <a:schemeClr val="dk1"/>
                </a:solidFill>
              </a:defRPr>
            </a:lvl5pPr>
            <a:lvl6pPr lvl="5" algn="ctr">
              <a:lnSpc>
                <a:spcPct val="100000"/>
              </a:lnSpc>
              <a:spcBef>
                <a:spcPts val="0"/>
              </a:spcBef>
              <a:spcAft>
                <a:spcPts val="0"/>
              </a:spcAft>
              <a:buClr>
                <a:schemeClr val="dk1"/>
              </a:buClr>
              <a:buSzPts val="8000"/>
              <a:buNone/>
              <a:defRPr b="1" sz="8000">
                <a:solidFill>
                  <a:schemeClr val="dk1"/>
                </a:solidFill>
              </a:defRPr>
            </a:lvl6pPr>
            <a:lvl7pPr lvl="6" algn="ctr">
              <a:lnSpc>
                <a:spcPct val="100000"/>
              </a:lnSpc>
              <a:spcBef>
                <a:spcPts val="0"/>
              </a:spcBef>
              <a:spcAft>
                <a:spcPts val="0"/>
              </a:spcAft>
              <a:buClr>
                <a:schemeClr val="dk1"/>
              </a:buClr>
              <a:buSzPts val="8000"/>
              <a:buNone/>
              <a:defRPr b="1" sz="8000">
                <a:solidFill>
                  <a:schemeClr val="dk1"/>
                </a:solidFill>
              </a:defRPr>
            </a:lvl7pPr>
            <a:lvl8pPr lvl="7" algn="ctr">
              <a:lnSpc>
                <a:spcPct val="100000"/>
              </a:lnSpc>
              <a:spcBef>
                <a:spcPts val="0"/>
              </a:spcBef>
              <a:spcAft>
                <a:spcPts val="0"/>
              </a:spcAft>
              <a:buClr>
                <a:schemeClr val="dk1"/>
              </a:buClr>
              <a:buSzPts val="8000"/>
              <a:buNone/>
              <a:defRPr b="1" sz="8000">
                <a:solidFill>
                  <a:schemeClr val="dk1"/>
                </a:solidFill>
              </a:defRPr>
            </a:lvl8pPr>
            <a:lvl9pPr lvl="8" algn="ctr">
              <a:lnSpc>
                <a:spcPct val="100000"/>
              </a:lnSpc>
              <a:spcBef>
                <a:spcPts val="0"/>
              </a:spcBef>
              <a:spcAft>
                <a:spcPts val="0"/>
              </a:spcAft>
              <a:buClr>
                <a:schemeClr val="dk1"/>
              </a:buClr>
              <a:buSzPts val="8000"/>
              <a:buNone/>
              <a:defRPr b="1" sz="8000">
                <a:solidFill>
                  <a:schemeClr val="dk1"/>
                </a:solidFill>
              </a:defRPr>
            </a:lvl9pPr>
          </a:lstStyle>
          <a:p/>
        </p:txBody>
      </p:sp>
      <p:sp>
        <p:nvSpPr>
          <p:cNvPr id="294" name="Google Shape;294;gf1fe343c6a_3_75"/>
          <p:cNvSpPr txBox="1"/>
          <p:nvPr>
            <p:ph idx="1" type="subTitle"/>
          </p:nvPr>
        </p:nvSpPr>
        <p:spPr>
          <a:xfrm>
            <a:off x="3058800" y="1873367"/>
            <a:ext cx="3026400" cy="99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295" name="Shape 295"/>
        <p:cNvGrpSpPr/>
        <p:nvPr/>
      </p:nvGrpSpPr>
      <p:grpSpPr>
        <a:xfrm>
          <a:off x="0" y="0"/>
          <a:ext cx="0" cy="0"/>
          <a:chOff x="0" y="0"/>
          <a:chExt cx="0" cy="0"/>
        </a:xfrm>
      </p:grpSpPr>
      <p:sp>
        <p:nvSpPr>
          <p:cNvPr id="296" name="Google Shape;296;gf1fe343c6a_3_81"/>
          <p:cNvSpPr txBox="1"/>
          <p:nvPr>
            <p:ph idx="1" type="body"/>
          </p:nvPr>
        </p:nvSpPr>
        <p:spPr>
          <a:xfrm>
            <a:off x="713225" y="2204605"/>
            <a:ext cx="3850200" cy="69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97" name="Google Shape;297;gf1fe343c6a_3_81"/>
          <p:cNvSpPr txBox="1"/>
          <p:nvPr>
            <p:ph type="title"/>
          </p:nvPr>
        </p:nvSpPr>
        <p:spPr>
          <a:xfrm>
            <a:off x="713225" y="923025"/>
            <a:ext cx="4220700" cy="98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98" name="Shape 298"/>
        <p:cNvGrpSpPr/>
        <p:nvPr/>
      </p:nvGrpSpPr>
      <p:grpSpPr>
        <a:xfrm>
          <a:off x="0" y="0"/>
          <a:ext cx="0" cy="0"/>
          <a:chOff x="0" y="0"/>
          <a:chExt cx="0" cy="0"/>
        </a:xfrm>
      </p:grpSpPr>
      <p:sp>
        <p:nvSpPr>
          <p:cNvPr id="299" name="Google Shape;299;gf1fe343c6a_3_84"/>
          <p:cNvSpPr txBox="1"/>
          <p:nvPr>
            <p:ph type="title"/>
          </p:nvPr>
        </p:nvSpPr>
        <p:spPr>
          <a:xfrm>
            <a:off x="805050" y="1840500"/>
            <a:ext cx="7533900" cy="146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6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300" name="Shape 300"/>
        <p:cNvGrpSpPr/>
        <p:nvPr/>
      </p:nvGrpSpPr>
      <p:grpSpPr>
        <a:xfrm>
          <a:off x="0" y="0"/>
          <a:ext cx="0" cy="0"/>
          <a:chOff x="0" y="0"/>
          <a:chExt cx="0" cy="0"/>
        </a:xfrm>
      </p:grpSpPr>
      <p:sp>
        <p:nvSpPr>
          <p:cNvPr id="301" name="Google Shape;301;gf1fe343c6a_3_86"/>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02" name="Google Shape;302;gf1fe343c6a_3_86"/>
          <p:cNvSpPr txBox="1"/>
          <p:nvPr>
            <p:ph idx="1" type="subTitle"/>
          </p:nvPr>
        </p:nvSpPr>
        <p:spPr>
          <a:xfrm>
            <a:off x="1742675" y="3508850"/>
            <a:ext cx="2379600" cy="6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3" name="Google Shape;303;gf1fe343c6a_3_86"/>
          <p:cNvSpPr txBox="1"/>
          <p:nvPr>
            <p:ph idx="2" type="subTitle"/>
          </p:nvPr>
        </p:nvSpPr>
        <p:spPr>
          <a:xfrm>
            <a:off x="5021770" y="3508850"/>
            <a:ext cx="2379600" cy="6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4" name="Google Shape;304;gf1fe343c6a_3_86"/>
          <p:cNvSpPr txBox="1"/>
          <p:nvPr>
            <p:ph idx="3" type="title"/>
          </p:nvPr>
        </p:nvSpPr>
        <p:spPr>
          <a:xfrm>
            <a:off x="1865338" y="32482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05" name="Google Shape;305;gf1fe343c6a_3_86"/>
          <p:cNvSpPr txBox="1"/>
          <p:nvPr>
            <p:ph idx="4" type="title"/>
          </p:nvPr>
        </p:nvSpPr>
        <p:spPr>
          <a:xfrm>
            <a:off x="5144462" y="32482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06" name="Google Shape;306;gf1fe343c6a_3_86"/>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f1fe343c6a_3_86"/>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308" name="Shape 308"/>
        <p:cNvGrpSpPr/>
        <p:nvPr/>
      </p:nvGrpSpPr>
      <p:grpSpPr>
        <a:xfrm>
          <a:off x="0" y="0"/>
          <a:ext cx="0" cy="0"/>
          <a:chOff x="0" y="0"/>
          <a:chExt cx="0" cy="0"/>
        </a:xfrm>
      </p:grpSpPr>
      <p:sp>
        <p:nvSpPr>
          <p:cNvPr id="309" name="Google Shape;309;gf1fe343c6a_3_94"/>
          <p:cNvSpPr txBox="1"/>
          <p:nvPr>
            <p:ph type="title"/>
          </p:nvPr>
        </p:nvSpPr>
        <p:spPr>
          <a:xfrm>
            <a:off x="1176825"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10" name="Google Shape;310;gf1fe343c6a_3_94"/>
          <p:cNvSpPr txBox="1"/>
          <p:nvPr>
            <p:ph idx="1" type="subTitle"/>
          </p:nvPr>
        </p:nvSpPr>
        <p:spPr>
          <a:xfrm>
            <a:off x="713225"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1" name="Google Shape;311;gf1fe343c6a_3_94"/>
          <p:cNvSpPr txBox="1"/>
          <p:nvPr>
            <p:ph idx="2" type="title"/>
          </p:nvPr>
        </p:nvSpPr>
        <p:spPr>
          <a:xfrm>
            <a:off x="6468199"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12" name="Google Shape;312;gf1fe343c6a_3_94"/>
          <p:cNvSpPr txBox="1"/>
          <p:nvPr>
            <p:ph idx="3" type="subTitle"/>
          </p:nvPr>
        </p:nvSpPr>
        <p:spPr>
          <a:xfrm>
            <a:off x="6004683"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3" name="Google Shape;313;gf1fe343c6a_3_94"/>
          <p:cNvSpPr txBox="1"/>
          <p:nvPr>
            <p:ph idx="4" type="title"/>
          </p:nvPr>
        </p:nvSpPr>
        <p:spPr>
          <a:xfrm>
            <a:off x="3822450"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14" name="Google Shape;314;gf1fe343c6a_3_94"/>
          <p:cNvSpPr txBox="1"/>
          <p:nvPr>
            <p:ph idx="5" type="subTitle"/>
          </p:nvPr>
        </p:nvSpPr>
        <p:spPr>
          <a:xfrm>
            <a:off x="3358950"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5" name="Google Shape;315;gf1fe343c6a_3_94"/>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f1fe343c6a_3_94"/>
          <p:cNvSpPr txBox="1"/>
          <p:nvPr>
            <p:ph idx="6"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317" name="Shape 317"/>
        <p:cNvGrpSpPr/>
        <p:nvPr/>
      </p:nvGrpSpPr>
      <p:grpSpPr>
        <a:xfrm>
          <a:off x="0" y="0"/>
          <a:ext cx="0" cy="0"/>
          <a:chOff x="0" y="0"/>
          <a:chExt cx="0" cy="0"/>
        </a:xfrm>
      </p:grpSpPr>
      <p:sp>
        <p:nvSpPr>
          <p:cNvPr id="318" name="Google Shape;318;gf1fe343c6a_3_103"/>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19" name="Google Shape;319;gf1fe343c6a_3_103"/>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0" name="Google Shape;320;gf1fe343c6a_3_103"/>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1" name="Google Shape;321;gf1fe343c6a_3_103"/>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2" name="Google Shape;322;gf1fe343c6a_3_103"/>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323" name="Shape 323"/>
        <p:cNvGrpSpPr/>
        <p:nvPr/>
      </p:nvGrpSpPr>
      <p:grpSpPr>
        <a:xfrm>
          <a:off x="0" y="0"/>
          <a:ext cx="0" cy="0"/>
          <a:chOff x="0" y="0"/>
          <a:chExt cx="0" cy="0"/>
        </a:xfrm>
      </p:grpSpPr>
      <p:sp>
        <p:nvSpPr>
          <p:cNvPr id="324" name="Google Shape;324;gf1fe343c6a_3_109"/>
          <p:cNvSpPr txBox="1"/>
          <p:nvPr>
            <p:ph idx="1" type="body"/>
          </p:nvPr>
        </p:nvSpPr>
        <p:spPr>
          <a:xfrm>
            <a:off x="2078825" y="4335775"/>
            <a:ext cx="5229300" cy="4251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25" name="Google Shape;325;gf1fe343c6a_3_109"/>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26" name="Google Shape;326;gf1fe343c6a_3_109"/>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gf1fe343c6a_3_109"/>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8" name="Google Shape;328;gf1fe343c6a_3_109"/>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9" name="Google Shape;329;gf1fe343c6a_3_109"/>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330" name="Shape 330"/>
        <p:cNvGrpSpPr/>
        <p:nvPr/>
      </p:nvGrpSpPr>
      <p:grpSpPr>
        <a:xfrm>
          <a:off x="0" y="0"/>
          <a:ext cx="0" cy="0"/>
          <a:chOff x="0" y="0"/>
          <a:chExt cx="0" cy="0"/>
        </a:xfrm>
      </p:grpSpPr>
      <p:sp>
        <p:nvSpPr>
          <p:cNvPr id="331" name="Google Shape;331;gf1fe343c6a_3_116"/>
          <p:cNvSpPr txBox="1"/>
          <p:nvPr>
            <p:ph type="title"/>
          </p:nvPr>
        </p:nvSpPr>
        <p:spPr>
          <a:xfrm>
            <a:off x="956375"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32" name="Google Shape;332;gf1fe343c6a_3_116"/>
          <p:cNvSpPr txBox="1"/>
          <p:nvPr>
            <p:ph idx="1" type="subTitle"/>
          </p:nvPr>
        </p:nvSpPr>
        <p:spPr>
          <a:xfrm>
            <a:off x="713225"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3" name="Google Shape;333;gf1fe343c6a_3_116"/>
          <p:cNvSpPr txBox="1"/>
          <p:nvPr>
            <p:ph idx="2" type="title"/>
          </p:nvPr>
        </p:nvSpPr>
        <p:spPr>
          <a:xfrm>
            <a:off x="6528925"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34" name="Google Shape;334;gf1fe343c6a_3_116"/>
          <p:cNvSpPr txBox="1"/>
          <p:nvPr>
            <p:ph idx="3" type="subTitle"/>
          </p:nvPr>
        </p:nvSpPr>
        <p:spPr>
          <a:xfrm>
            <a:off x="6305275"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5" name="Google Shape;335;gf1fe343c6a_3_116"/>
          <p:cNvSpPr txBox="1"/>
          <p:nvPr>
            <p:ph idx="4" type="title"/>
          </p:nvPr>
        </p:nvSpPr>
        <p:spPr>
          <a:xfrm>
            <a:off x="3752400"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36" name="Google Shape;336;gf1fe343c6a_3_116"/>
          <p:cNvSpPr txBox="1"/>
          <p:nvPr>
            <p:ph idx="5" type="subTitle"/>
          </p:nvPr>
        </p:nvSpPr>
        <p:spPr>
          <a:xfrm>
            <a:off x="3509250"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7" name="Google Shape;337;gf1fe343c6a_3_116"/>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338" name="Shape 338"/>
        <p:cNvGrpSpPr/>
        <p:nvPr/>
      </p:nvGrpSpPr>
      <p:grpSpPr>
        <a:xfrm>
          <a:off x="0" y="0"/>
          <a:ext cx="0" cy="0"/>
          <a:chOff x="0" y="0"/>
          <a:chExt cx="0" cy="0"/>
        </a:xfrm>
      </p:grpSpPr>
      <p:sp>
        <p:nvSpPr>
          <p:cNvPr id="339" name="Google Shape;339;gf1fe343c6a_3_124"/>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f1fe343c6a_3_124"/>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f1fe343c6a_3_124"/>
          <p:cNvSpPr txBox="1"/>
          <p:nvPr>
            <p:ph type="title"/>
          </p:nvPr>
        </p:nvSpPr>
        <p:spPr>
          <a:xfrm>
            <a:off x="1043779" y="1830575"/>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42" name="Google Shape;342;gf1fe343c6a_3_124"/>
          <p:cNvSpPr txBox="1"/>
          <p:nvPr>
            <p:ph idx="1" type="subTitle"/>
          </p:nvPr>
        </p:nvSpPr>
        <p:spPr>
          <a:xfrm>
            <a:off x="1059229" y="2140283"/>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43" name="Google Shape;343;gf1fe343c6a_3_124"/>
          <p:cNvSpPr txBox="1"/>
          <p:nvPr>
            <p:ph idx="2" type="title"/>
          </p:nvPr>
        </p:nvSpPr>
        <p:spPr>
          <a:xfrm>
            <a:off x="1043779" y="3280851"/>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44" name="Google Shape;344;gf1fe343c6a_3_124"/>
          <p:cNvSpPr txBox="1"/>
          <p:nvPr>
            <p:ph idx="3" type="subTitle"/>
          </p:nvPr>
        </p:nvSpPr>
        <p:spPr>
          <a:xfrm>
            <a:off x="1059229"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45" name="Google Shape;345;gf1fe343c6a_3_124"/>
          <p:cNvSpPr txBox="1"/>
          <p:nvPr>
            <p:ph idx="4" type="title"/>
          </p:nvPr>
        </p:nvSpPr>
        <p:spPr>
          <a:xfrm>
            <a:off x="3631360" y="1830575"/>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46" name="Google Shape;346;gf1fe343c6a_3_124"/>
          <p:cNvSpPr txBox="1"/>
          <p:nvPr>
            <p:ph idx="5" type="subTitle"/>
          </p:nvPr>
        </p:nvSpPr>
        <p:spPr>
          <a:xfrm>
            <a:off x="3639010" y="21402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47" name="Google Shape;347;gf1fe343c6a_3_124"/>
          <p:cNvSpPr txBox="1"/>
          <p:nvPr>
            <p:ph idx="6" type="title"/>
          </p:nvPr>
        </p:nvSpPr>
        <p:spPr>
          <a:xfrm>
            <a:off x="3631360" y="3280851"/>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48" name="Google Shape;348;gf1fe343c6a_3_124"/>
          <p:cNvSpPr txBox="1"/>
          <p:nvPr>
            <p:ph idx="7" type="subTitle"/>
          </p:nvPr>
        </p:nvSpPr>
        <p:spPr>
          <a:xfrm>
            <a:off x="3639010"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49" name="Google Shape;349;gf1fe343c6a_3_124"/>
          <p:cNvSpPr txBox="1"/>
          <p:nvPr>
            <p:ph idx="8" type="title"/>
          </p:nvPr>
        </p:nvSpPr>
        <p:spPr>
          <a:xfrm>
            <a:off x="6215127" y="1830575"/>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50" name="Google Shape;350;gf1fe343c6a_3_124"/>
          <p:cNvSpPr txBox="1"/>
          <p:nvPr>
            <p:ph idx="9" type="subTitle"/>
          </p:nvPr>
        </p:nvSpPr>
        <p:spPr>
          <a:xfrm>
            <a:off x="6219627" y="21402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51" name="Google Shape;351;gf1fe343c6a_3_124"/>
          <p:cNvSpPr txBox="1"/>
          <p:nvPr>
            <p:ph idx="13" type="title"/>
          </p:nvPr>
        </p:nvSpPr>
        <p:spPr>
          <a:xfrm>
            <a:off x="6215127" y="3280851"/>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52" name="Google Shape;352;gf1fe343c6a_3_124"/>
          <p:cNvSpPr txBox="1"/>
          <p:nvPr>
            <p:ph idx="14" type="subTitle"/>
          </p:nvPr>
        </p:nvSpPr>
        <p:spPr>
          <a:xfrm>
            <a:off x="6219627"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53" name="Google Shape;353;gf1fe343c6a_3_124"/>
          <p:cNvSpPr txBox="1"/>
          <p:nvPr>
            <p:ph idx="15"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40" name="Shape 40"/>
        <p:cNvGrpSpPr/>
        <p:nvPr/>
      </p:nvGrpSpPr>
      <p:grpSpPr>
        <a:xfrm>
          <a:off x="0" y="0"/>
          <a:ext cx="0" cy="0"/>
          <a:chOff x="0" y="0"/>
          <a:chExt cx="0" cy="0"/>
        </a:xfrm>
      </p:grpSpPr>
      <p:sp>
        <p:nvSpPr>
          <p:cNvPr id="41" name="Google Shape;41;p62"/>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 name="Google Shape;42;p62"/>
          <p:cNvSpPr txBox="1"/>
          <p:nvPr>
            <p:ph type="title"/>
          </p:nvPr>
        </p:nvSpPr>
        <p:spPr>
          <a:xfrm>
            <a:off x="713225" y="1440200"/>
            <a:ext cx="3858900" cy="528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2000"/>
              <a:buNone/>
              <a:defRPr b="1" sz="2000">
                <a:solidFill>
                  <a:schemeClr val="dk1"/>
                </a:solidFill>
              </a:defRPr>
            </a:lvl2pPr>
            <a:lvl3pPr lvl="2" algn="l">
              <a:lnSpc>
                <a:spcPct val="100000"/>
              </a:lnSpc>
              <a:spcBef>
                <a:spcPts val="0"/>
              </a:spcBef>
              <a:spcAft>
                <a:spcPts val="0"/>
              </a:spcAft>
              <a:buClr>
                <a:schemeClr val="dk1"/>
              </a:buClr>
              <a:buSzPts val="2000"/>
              <a:buNone/>
              <a:defRPr b="1" sz="2000">
                <a:solidFill>
                  <a:schemeClr val="dk1"/>
                </a:solidFill>
              </a:defRPr>
            </a:lvl3pPr>
            <a:lvl4pPr lvl="3" algn="l">
              <a:lnSpc>
                <a:spcPct val="100000"/>
              </a:lnSpc>
              <a:spcBef>
                <a:spcPts val="0"/>
              </a:spcBef>
              <a:spcAft>
                <a:spcPts val="0"/>
              </a:spcAft>
              <a:buClr>
                <a:schemeClr val="dk1"/>
              </a:buClr>
              <a:buSzPts val="2000"/>
              <a:buNone/>
              <a:defRPr b="1" sz="2000">
                <a:solidFill>
                  <a:schemeClr val="dk1"/>
                </a:solidFill>
              </a:defRPr>
            </a:lvl4pPr>
            <a:lvl5pPr lvl="4" algn="l">
              <a:lnSpc>
                <a:spcPct val="100000"/>
              </a:lnSpc>
              <a:spcBef>
                <a:spcPts val="0"/>
              </a:spcBef>
              <a:spcAft>
                <a:spcPts val="0"/>
              </a:spcAft>
              <a:buClr>
                <a:schemeClr val="dk1"/>
              </a:buClr>
              <a:buSzPts val="2000"/>
              <a:buNone/>
              <a:defRPr b="1" sz="2000">
                <a:solidFill>
                  <a:schemeClr val="dk1"/>
                </a:solidFill>
              </a:defRPr>
            </a:lvl5pPr>
            <a:lvl6pPr lvl="5" algn="l">
              <a:lnSpc>
                <a:spcPct val="100000"/>
              </a:lnSpc>
              <a:spcBef>
                <a:spcPts val="0"/>
              </a:spcBef>
              <a:spcAft>
                <a:spcPts val="0"/>
              </a:spcAft>
              <a:buClr>
                <a:schemeClr val="dk1"/>
              </a:buClr>
              <a:buSzPts val="2000"/>
              <a:buNone/>
              <a:defRPr b="1" sz="2000">
                <a:solidFill>
                  <a:schemeClr val="dk1"/>
                </a:solidFill>
              </a:defRPr>
            </a:lvl6pPr>
            <a:lvl7pPr lvl="6" algn="l">
              <a:lnSpc>
                <a:spcPct val="100000"/>
              </a:lnSpc>
              <a:spcBef>
                <a:spcPts val="0"/>
              </a:spcBef>
              <a:spcAft>
                <a:spcPts val="0"/>
              </a:spcAft>
              <a:buClr>
                <a:schemeClr val="dk1"/>
              </a:buClr>
              <a:buSzPts val="2000"/>
              <a:buNone/>
              <a:defRPr b="1" sz="2000">
                <a:solidFill>
                  <a:schemeClr val="dk1"/>
                </a:solidFill>
              </a:defRPr>
            </a:lvl7pPr>
            <a:lvl8pPr lvl="7" algn="l">
              <a:lnSpc>
                <a:spcPct val="100000"/>
              </a:lnSpc>
              <a:spcBef>
                <a:spcPts val="0"/>
              </a:spcBef>
              <a:spcAft>
                <a:spcPts val="0"/>
              </a:spcAft>
              <a:buClr>
                <a:schemeClr val="dk1"/>
              </a:buClr>
              <a:buSzPts val="2000"/>
              <a:buNone/>
              <a:defRPr b="1" sz="2000">
                <a:solidFill>
                  <a:schemeClr val="dk1"/>
                </a:solidFill>
              </a:defRPr>
            </a:lvl8pPr>
            <a:lvl9pPr lvl="8" algn="l">
              <a:lnSpc>
                <a:spcPct val="100000"/>
              </a:lnSpc>
              <a:spcBef>
                <a:spcPts val="0"/>
              </a:spcBef>
              <a:spcAft>
                <a:spcPts val="0"/>
              </a:spcAft>
              <a:buClr>
                <a:schemeClr val="dk1"/>
              </a:buClr>
              <a:buSzPts val="2000"/>
              <a:buNone/>
              <a:defRPr b="1" sz="2000">
                <a:solidFill>
                  <a:schemeClr val="dk1"/>
                </a:solidFill>
              </a:defRPr>
            </a:lvl9pPr>
          </a:lstStyle>
          <a:p/>
        </p:txBody>
      </p:sp>
      <p:sp>
        <p:nvSpPr>
          <p:cNvPr id="43" name="Google Shape;43;p62"/>
          <p:cNvSpPr txBox="1"/>
          <p:nvPr>
            <p:ph idx="1" type="subTitle"/>
          </p:nvPr>
        </p:nvSpPr>
        <p:spPr>
          <a:xfrm>
            <a:off x="713225" y="2263300"/>
            <a:ext cx="3400800" cy="131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lgn="l">
              <a:lnSpc>
                <a:spcPct val="115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15000"/>
              </a:lnSpc>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4" name="Google Shape;44;p62"/>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354" name="Shape 354"/>
        <p:cNvGrpSpPr/>
        <p:nvPr/>
      </p:nvGrpSpPr>
      <p:grpSpPr>
        <a:xfrm>
          <a:off x="0" y="0"/>
          <a:ext cx="0" cy="0"/>
          <a:chOff x="0" y="0"/>
          <a:chExt cx="0" cy="0"/>
        </a:xfrm>
      </p:grpSpPr>
      <p:sp>
        <p:nvSpPr>
          <p:cNvPr id="355" name="Google Shape;355;gf1fe343c6a_3_140"/>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f1fe343c6a_3_140"/>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f1fe343c6a_3_140"/>
          <p:cNvSpPr txBox="1"/>
          <p:nvPr>
            <p:ph type="title"/>
          </p:nvPr>
        </p:nvSpPr>
        <p:spPr>
          <a:xfrm>
            <a:off x="862450"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58" name="Google Shape;358;gf1fe343c6a_3_140"/>
          <p:cNvSpPr txBox="1"/>
          <p:nvPr>
            <p:ph idx="1" type="subTitle"/>
          </p:nvPr>
        </p:nvSpPr>
        <p:spPr>
          <a:xfrm>
            <a:off x="424450"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9" name="Google Shape;359;gf1fe343c6a_3_140"/>
          <p:cNvSpPr txBox="1"/>
          <p:nvPr>
            <p:ph idx="2" type="title"/>
          </p:nvPr>
        </p:nvSpPr>
        <p:spPr>
          <a:xfrm>
            <a:off x="6525755"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60" name="Google Shape;360;gf1fe343c6a_3_140"/>
          <p:cNvSpPr txBox="1"/>
          <p:nvPr>
            <p:ph idx="3" type="subTitle"/>
          </p:nvPr>
        </p:nvSpPr>
        <p:spPr>
          <a:xfrm>
            <a:off x="6087751"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1" name="Google Shape;361;gf1fe343c6a_3_140"/>
          <p:cNvSpPr txBox="1"/>
          <p:nvPr>
            <p:ph idx="4" type="title"/>
          </p:nvPr>
        </p:nvSpPr>
        <p:spPr>
          <a:xfrm>
            <a:off x="3690150"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62" name="Google Shape;362;gf1fe343c6a_3_140"/>
          <p:cNvSpPr txBox="1"/>
          <p:nvPr>
            <p:ph idx="5" type="subTitle"/>
          </p:nvPr>
        </p:nvSpPr>
        <p:spPr>
          <a:xfrm>
            <a:off x="3252148"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3" name="Google Shape;363;gf1fe343c6a_3_140"/>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364" name="Shape 364"/>
        <p:cNvGrpSpPr/>
        <p:nvPr/>
      </p:nvGrpSpPr>
      <p:grpSpPr>
        <a:xfrm>
          <a:off x="0" y="0"/>
          <a:ext cx="0" cy="0"/>
          <a:chOff x="0" y="0"/>
          <a:chExt cx="0" cy="0"/>
        </a:xfrm>
      </p:grpSpPr>
      <p:sp>
        <p:nvSpPr>
          <p:cNvPr id="365" name="Google Shape;365;gf1fe343c6a_3_150"/>
          <p:cNvSpPr txBox="1"/>
          <p:nvPr>
            <p:ph type="title"/>
          </p:nvPr>
        </p:nvSpPr>
        <p:spPr>
          <a:xfrm>
            <a:off x="716550"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66" name="Google Shape;366;gf1fe343c6a_3_150"/>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7" name="Google Shape;367;gf1fe343c6a_3_150"/>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8" name="Google Shape;368;gf1fe343c6a_3_150"/>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369" name="Shape 369"/>
        <p:cNvGrpSpPr/>
        <p:nvPr/>
      </p:nvGrpSpPr>
      <p:grpSpPr>
        <a:xfrm>
          <a:off x="0" y="0"/>
          <a:ext cx="0" cy="0"/>
          <a:chOff x="0" y="0"/>
          <a:chExt cx="0" cy="0"/>
        </a:xfrm>
      </p:grpSpPr>
      <p:sp>
        <p:nvSpPr>
          <p:cNvPr id="370" name="Google Shape;370;gf1fe343c6a_3_155"/>
          <p:cNvSpPr txBox="1"/>
          <p:nvPr>
            <p:ph type="title"/>
          </p:nvPr>
        </p:nvSpPr>
        <p:spPr>
          <a:xfrm>
            <a:off x="4260300" y="530725"/>
            <a:ext cx="5195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71" name="Google Shape;371;gf1fe343c6a_3_155"/>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 name="Google Shape;372;gf1fe343c6a_3_155"/>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373" name="Shape 373"/>
        <p:cNvGrpSpPr/>
        <p:nvPr/>
      </p:nvGrpSpPr>
      <p:grpSpPr>
        <a:xfrm>
          <a:off x="0" y="0"/>
          <a:ext cx="0" cy="0"/>
          <a:chOff x="0" y="0"/>
          <a:chExt cx="0" cy="0"/>
        </a:xfrm>
      </p:grpSpPr>
      <p:sp>
        <p:nvSpPr>
          <p:cNvPr id="374" name="Google Shape;374;gf1fe343c6a_3_159"/>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75" name="Google Shape;375;gf1fe343c6a_3_159"/>
          <p:cNvSpPr txBox="1"/>
          <p:nvPr>
            <p:ph idx="2" type="title"/>
          </p:nvPr>
        </p:nvSpPr>
        <p:spPr>
          <a:xfrm>
            <a:off x="1284681" y="327002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76" name="Google Shape;376;gf1fe343c6a_3_159"/>
          <p:cNvSpPr txBox="1"/>
          <p:nvPr>
            <p:ph idx="1" type="subTitle"/>
          </p:nvPr>
        </p:nvSpPr>
        <p:spPr>
          <a:xfrm>
            <a:off x="940581" y="3541195"/>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7" name="Google Shape;377;gf1fe343c6a_3_159"/>
          <p:cNvSpPr txBox="1"/>
          <p:nvPr>
            <p:ph idx="3" type="title"/>
          </p:nvPr>
        </p:nvSpPr>
        <p:spPr>
          <a:xfrm>
            <a:off x="6699519" y="325747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78" name="Google Shape;378;gf1fe343c6a_3_159"/>
          <p:cNvSpPr txBox="1"/>
          <p:nvPr>
            <p:ph idx="4" type="subTitle"/>
          </p:nvPr>
        </p:nvSpPr>
        <p:spPr>
          <a:xfrm>
            <a:off x="6355419" y="3520107"/>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9" name="Google Shape;379;gf1fe343c6a_3_159"/>
          <p:cNvSpPr txBox="1"/>
          <p:nvPr>
            <p:ph idx="5" type="title"/>
          </p:nvPr>
        </p:nvSpPr>
        <p:spPr>
          <a:xfrm>
            <a:off x="3990022" y="327002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80" name="Google Shape;380;gf1fe343c6a_3_159"/>
          <p:cNvSpPr txBox="1"/>
          <p:nvPr>
            <p:ph idx="6" type="subTitle"/>
          </p:nvPr>
        </p:nvSpPr>
        <p:spPr>
          <a:xfrm>
            <a:off x="3645922" y="3541195"/>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381" name="Shape 381"/>
        <p:cNvGrpSpPr/>
        <p:nvPr/>
      </p:nvGrpSpPr>
      <p:grpSpPr>
        <a:xfrm>
          <a:off x="0" y="0"/>
          <a:ext cx="0" cy="0"/>
          <a:chOff x="0" y="0"/>
          <a:chExt cx="0" cy="0"/>
        </a:xfrm>
      </p:grpSpPr>
      <p:sp>
        <p:nvSpPr>
          <p:cNvPr id="382" name="Google Shape;382;gf1fe343c6a_3_167"/>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83" name="Google Shape;383;gf1fe343c6a_3_167"/>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f1fe343c6a_3_167"/>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385" name="Shape 385"/>
        <p:cNvGrpSpPr/>
        <p:nvPr/>
      </p:nvGrpSpPr>
      <p:grpSpPr>
        <a:xfrm>
          <a:off x="0" y="0"/>
          <a:ext cx="0" cy="0"/>
          <a:chOff x="0" y="0"/>
          <a:chExt cx="0" cy="0"/>
        </a:xfrm>
      </p:grpSpPr>
      <p:sp>
        <p:nvSpPr>
          <p:cNvPr id="386" name="Google Shape;386;gf1fe343c6a_3_171"/>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 name="Google Shape;387;gf1fe343c6a_3_171"/>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f1fe343c6a_3_171"/>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f1fe343c6a_3_171"/>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f1fe343c6a_3_171"/>
          <p:cNvSpPr txBox="1"/>
          <p:nvPr>
            <p:ph idx="1" type="subTitle"/>
          </p:nvPr>
        </p:nvSpPr>
        <p:spPr>
          <a:xfrm>
            <a:off x="653699"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1" name="Google Shape;391;gf1fe343c6a_3_171"/>
          <p:cNvSpPr txBox="1"/>
          <p:nvPr>
            <p:ph idx="2" type="subTitle"/>
          </p:nvPr>
        </p:nvSpPr>
        <p:spPr>
          <a:xfrm>
            <a:off x="3439674"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2" name="Google Shape;392;gf1fe343c6a_3_171"/>
          <p:cNvSpPr txBox="1"/>
          <p:nvPr>
            <p:ph idx="3" type="subTitle"/>
          </p:nvPr>
        </p:nvSpPr>
        <p:spPr>
          <a:xfrm>
            <a:off x="6203701"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3" name="Google Shape;393;gf1fe343c6a_3_171"/>
          <p:cNvSpPr txBox="1"/>
          <p:nvPr>
            <p:ph type="title"/>
          </p:nvPr>
        </p:nvSpPr>
        <p:spPr>
          <a:xfrm>
            <a:off x="588299"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394" name="Google Shape;394;gf1fe343c6a_3_171"/>
          <p:cNvSpPr txBox="1"/>
          <p:nvPr>
            <p:ph idx="4" type="title"/>
          </p:nvPr>
        </p:nvSpPr>
        <p:spPr>
          <a:xfrm>
            <a:off x="3363300"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395" name="Google Shape;395;gf1fe343c6a_3_171"/>
          <p:cNvSpPr txBox="1"/>
          <p:nvPr>
            <p:ph idx="5" type="title"/>
          </p:nvPr>
        </p:nvSpPr>
        <p:spPr>
          <a:xfrm>
            <a:off x="6138301"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396" name="Google Shape;396;gf1fe343c6a_3_171"/>
          <p:cNvSpPr txBox="1"/>
          <p:nvPr>
            <p:ph idx="6"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97" name="Google Shape;397;gf1fe343c6a_3_171"/>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8" name="Google Shape;398;gf1fe343c6a_3_171"/>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9" name="Google Shape;399;gf1fe343c6a_3_171"/>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400" name="Shape 400"/>
        <p:cNvGrpSpPr/>
        <p:nvPr/>
      </p:nvGrpSpPr>
      <p:grpSpPr>
        <a:xfrm>
          <a:off x="0" y="0"/>
          <a:ext cx="0" cy="0"/>
          <a:chOff x="0" y="0"/>
          <a:chExt cx="0" cy="0"/>
        </a:xfrm>
      </p:grpSpPr>
      <p:sp>
        <p:nvSpPr>
          <p:cNvPr id="401" name="Google Shape;401;gf1fe343c6a_3_186"/>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f1fe343c6a_3_186"/>
          <p:cNvSpPr txBox="1"/>
          <p:nvPr>
            <p:ph hasCustomPrompt="1" type="title"/>
          </p:nvPr>
        </p:nvSpPr>
        <p:spPr>
          <a:xfrm>
            <a:off x="713250" y="638800"/>
            <a:ext cx="77175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9000"/>
              <a:buNone/>
              <a:defRPr b="1" sz="9000">
                <a:solidFill>
                  <a:schemeClr val="lt1"/>
                </a:solidFill>
              </a:defRPr>
            </a:lvl1pPr>
            <a:lvl2pPr lvl="1" algn="ctr">
              <a:lnSpc>
                <a:spcPct val="100000"/>
              </a:lnSpc>
              <a:spcBef>
                <a:spcPts val="0"/>
              </a:spcBef>
              <a:spcAft>
                <a:spcPts val="0"/>
              </a:spcAft>
              <a:buClr>
                <a:schemeClr val="lt1"/>
              </a:buClr>
              <a:buSzPts val="9000"/>
              <a:buNone/>
              <a:defRPr b="1" sz="9000">
                <a:solidFill>
                  <a:schemeClr val="lt1"/>
                </a:solidFill>
              </a:defRPr>
            </a:lvl2pPr>
            <a:lvl3pPr lvl="2" algn="ctr">
              <a:lnSpc>
                <a:spcPct val="100000"/>
              </a:lnSpc>
              <a:spcBef>
                <a:spcPts val="0"/>
              </a:spcBef>
              <a:spcAft>
                <a:spcPts val="0"/>
              </a:spcAft>
              <a:buClr>
                <a:schemeClr val="lt1"/>
              </a:buClr>
              <a:buSzPts val="9000"/>
              <a:buNone/>
              <a:defRPr b="1" sz="9000">
                <a:solidFill>
                  <a:schemeClr val="lt1"/>
                </a:solidFill>
              </a:defRPr>
            </a:lvl3pPr>
            <a:lvl4pPr lvl="3" algn="ctr">
              <a:lnSpc>
                <a:spcPct val="100000"/>
              </a:lnSpc>
              <a:spcBef>
                <a:spcPts val="0"/>
              </a:spcBef>
              <a:spcAft>
                <a:spcPts val="0"/>
              </a:spcAft>
              <a:buClr>
                <a:schemeClr val="lt1"/>
              </a:buClr>
              <a:buSzPts val="9000"/>
              <a:buNone/>
              <a:defRPr b="1" sz="9000">
                <a:solidFill>
                  <a:schemeClr val="lt1"/>
                </a:solidFill>
              </a:defRPr>
            </a:lvl4pPr>
            <a:lvl5pPr lvl="4" algn="ctr">
              <a:lnSpc>
                <a:spcPct val="100000"/>
              </a:lnSpc>
              <a:spcBef>
                <a:spcPts val="0"/>
              </a:spcBef>
              <a:spcAft>
                <a:spcPts val="0"/>
              </a:spcAft>
              <a:buClr>
                <a:schemeClr val="lt1"/>
              </a:buClr>
              <a:buSzPts val="9000"/>
              <a:buNone/>
              <a:defRPr b="1" sz="9000">
                <a:solidFill>
                  <a:schemeClr val="lt1"/>
                </a:solidFill>
              </a:defRPr>
            </a:lvl5pPr>
            <a:lvl6pPr lvl="5" algn="ctr">
              <a:lnSpc>
                <a:spcPct val="100000"/>
              </a:lnSpc>
              <a:spcBef>
                <a:spcPts val="0"/>
              </a:spcBef>
              <a:spcAft>
                <a:spcPts val="0"/>
              </a:spcAft>
              <a:buClr>
                <a:schemeClr val="lt1"/>
              </a:buClr>
              <a:buSzPts val="9000"/>
              <a:buNone/>
              <a:defRPr b="1" sz="9000">
                <a:solidFill>
                  <a:schemeClr val="lt1"/>
                </a:solidFill>
              </a:defRPr>
            </a:lvl6pPr>
            <a:lvl7pPr lvl="6" algn="ctr">
              <a:lnSpc>
                <a:spcPct val="100000"/>
              </a:lnSpc>
              <a:spcBef>
                <a:spcPts val="0"/>
              </a:spcBef>
              <a:spcAft>
                <a:spcPts val="0"/>
              </a:spcAft>
              <a:buClr>
                <a:schemeClr val="lt1"/>
              </a:buClr>
              <a:buSzPts val="9000"/>
              <a:buNone/>
              <a:defRPr b="1" sz="9000">
                <a:solidFill>
                  <a:schemeClr val="lt1"/>
                </a:solidFill>
              </a:defRPr>
            </a:lvl7pPr>
            <a:lvl8pPr lvl="7" algn="ctr">
              <a:lnSpc>
                <a:spcPct val="100000"/>
              </a:lnSpc>
              <a:spcBef>
                <a:spcPts val="0"/>
              </a:spcBef>
              <a:spcAft>
                <a:spcPts val="0"/>
              </a:spcAft>
              <a:buClr>
                <a:schemeClr val="lt1"/>
              </a:buClr>
              <a:buSzPts val="9000"/>
              <a:buNone/>
              <a:defRPr b="1" sz="9000">
                <a:solidFill>
                  <a:schemeClr val="lt1"/>
                </a:solidFill>
              </a:defRPr>
            </a:lvl8pPr>
            <a:lvl9pPr lvl="8" algn="ctr">
              <a:lnSpc>
                <a:spcPct val="100000"/>
              </a:lnSpc>
              <a:spcBef>
                <a:spcPts val="0"/>
              </a:spcBef>
              <a:spcAft>
                <a:spcPts val="0"/>
              </a:spcAft>
              <a:buClr>
                <a:schemeClr val="lt1"/>
              </a:buClr>
              <a:buSzPts val="9000"/>
              <a:buNone/>
              <a:defRPr b="1" sz="9000">
                <a:solidFill>
                  <a:schemeClr val="lt1"/>
                </a:solidFill>
              </a:defRPr>
            </a:lvl9pPr>
          </a:lstStyle>
          <a:p>
            <a:r>
              <a:t>xx%</a:t>
            </a:r>
          </a:p>
        </p:txBody>
      </p:sp>
      <p:sp>
        <p:nvSpPr>
          <p:cNvPr id="403" name="Google Shape;403;gf1fe343c6a_3_186"/>
          <p:cNvSpPr txBox="1"/>
          <p:nvPr>
            <p:ph idx="1" type="body"/>
          </p:nvPr>
        </p:nvSpPr>
        <p:spPr>
          <a:xfrm>
            <a:off x="713250" y="2706376"/>
            <a:ext cx="7717500" cy="4482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404" name="Shape 404"/>
        <p:cNvGrpSpPr/>
        <p:nvPr/>
      </p:nvGrpSpPr>
      <p:grpSpPr>
        <a:xfrm>
          <a:off x="0" y="0"/>
          <a:ext cx="0" cy="0"/>
          <a:chOff x="0" y="0"/>
          <a:chExt cx="0" cy="0"/>
        </a:xfrm>
      </p:grpSpPr>
      <p:sp>
        <p:nvSpPr>
          <p:cNvPr id="405" name="Google Shape;405;gf1fe343c6a_3_190"/>
          <p:cNvSpPr txBox="1"/>
          <p:nvPr>
            <p:ph type="title"/>
          </p:nvPr>
        </p:nvSpPr>
        <p:spPr>
          <a:xfrm>
            <a:off x="713225" y="530725"/>
            <a:ext cx="73599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406" name="Google Shape;406;gf1fe343c6a_3_190"/>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gf1fe343c6a_3_190"/>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8" name="Google Shape;408;gf1fe343c6a_3_190"/>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409" name="Shape 409"/>
        <p:cNvGrpSpPr/>
        <p:nvPr/>
      </p:nvGrpSpPr>
      <p:grpSpPr>
        <a:xfrm>
          <a:off x="0" y="0"/>
          <a:ext cx="0" cy="0"/>
          <a:chOff x="0" y="0"/>
          <a:chExt cx="0" cy="0"/>
        </a:xfrm>
      </p:grpSpPr>
      <p:sp>
        <p:nvSpPr>
          <p:cNvPr id="410" name="Google Shape;410;gf1fe343c6a_3_195"/>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411" name="Google Shape;411;gf1fe343c6a_3_195"/>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f1fe343c6a_3_195"/>
          <p:cNvSpPr txBox="1"/>
          <p:nvPr>
            <p:ph type="title"/>
          </p:nvPr>
        </p:nvSpPr>
        <p:spPr>
          <a:xfrm>
            <a:off x="713250" y="672738"/>
            <a:ext cx="7717500" cy="129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8000">
                <a:solidFill>
                  <a:schemeClr val="accent5"/>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
        <p:nvSpPr>
          <p:cNvPr id="413" name="Google Shape;413;gf1fe343c6a_3_195"/>
          <p:cNvSpPr txBox="1"/>
          <p:nvPr>
            <p:ph idx="1" type="body"/>
          </p:nvPr>
        </p:nvSpPr>
        <p:spPr>
          <a:xfrm>
            <a:off x="3068250" y="2129523"/>
            <a:ext cx="3007500" cy="6909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414" name="Google Shape;414;gf1fe343c6a_3_195"/>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idact Gothic"/>
                <a:ea typeface="Didact Gothic"/>
                <a:cs typeface="Didact Gothic"/>
                <a:sym typeface="Didact Gothic"/>
              </a:rPr>
              <a:t>CREDITS: This presentation template was created by </a:t>
            </a:r>
            <a:r>
              <a:rPr b="1" i="0" lang="en" sz="1100" u="none" cap="none" strike="noStrike">
                <a:solidFill>
                  <a:schemeClr val="hlink"/>
                </a:solidFill>
                <a:uFill>
                  <a:noFill/>
                </a:uFill>
                <a:latin typeface="Didact Gothic"/>
                <a:ea typeface="Didact Gothic"/>
                <a:cs typeface="Didact Gothic"/>
                <a:sym typeface="Didact Gothic"/>
                <a:hlinkClick r:id="rId2"/>
              </a:rPr>
              <a:t>Slidesgo</a:t>
            </a:r>
            <a:r>
              <a:rPr b="0" i="0" lang="en" sz="1100" u="none" cap="none" strike="noStrike">
                <a:solidFill>
                  <a:schemeClr val="lt1"/>
                </a:solidFill>
                <a:latin typeface="Didact Gothic"/>
                <a:ea typeface="Didact Gothic"/>
                <a:cs typeface="Didact Gothic"/>
                <a:sym typeface="Didact Gothic"/>
              </a:rPr>
              <a:t>, including icons by </a:t>
            </a:r>
            <a:r>
              <a:rPr b="1" i="0" lang="en" sz="1100" u="none" cap="none" strike="noStrike">
                <a:solidFill>
                  <a:schemeClr val="hlink"/>
                </a:solidFill>
                <a:uFill>
                  <a:noFill/>
                </a:uFill>
                <a:latin typeface="Didact Gothic"/>
                <a:ea typeface="Didact Gothic"/>
                <a:cs typeface="Didact Gothic"/>
                <a:sym typeface="Didact Gothic"/>
                <a:hlinkClick r:id="rId3"/>
              </a:rPr>
              <a:t>Flaticon</a:t>
            </a:r>
            <a:r>
              <a:rPr b="0" i="0" lang="en" sz="1100" u="none" cap="none" strike="noStrike">
                <a:solidFill>
                  <a:schemeClr val="lt1"/>
                </a:solidFill>
                <a:latin typeface="Didact Gothic"/>
                <a:ea typeface="Didact Gothic"/>
                <a:cs typeface="Didact Gothic"/>
                <a:sym typeface="Didact Gothic"/>
              </a:rPr>
              <a:t>, infographics &amp; images by </a:t>
            </a:r>
            <a:r>
              <a:rPr b="1" i="0" lang="en" sz="1100" u="none" cap="none" strike="noStrike">
                <a:solidFill>
                  <a:schemeClr val="hlink"/>
                </a:solidFill>
                <a:uFill>
                  <a:noFill/>
                </a:uFill>
                <a:latin typeface="Didact Gothic"/>
                <a:ea typeface="Didact Gothic"/>
                <a:cs typeface="Didact Gothic"/>
                <a:sym typeface="Didact Gothic"/>
                <a:hlinkClick r:id="rId4"/>
              </a:rPr>
              <a:t>Freepik</a:t>
            </a:r>
            <a:r>
              <a:rPr b="0" i="0" lang="en" sz="1100" u="none" cap="none" strike="noStrike">
                <a:solidFill>
                  <a:schemeClr val="lt1"/>
                </a:solidFill>
                <a:latin typeface="Didact Gothic"/>
                <a:ea typeface="Didact Gothic"/>
                <a:cs typeface="Didact Gothic"/>
                <a:sym typeface="Didact Gothic"/>
              </a:rPr>
              <a:t> </a:t>
            </a:r>
            <a:endParaRPr b="0" i="0" sz="1100" u="none" cap="none" strike="noStrike">
              <a:solidFill>
                <a:schemeClr val="lt1"/>
              </a:solidFill>
              <a:latin typeface="Didact Gothic"/>
              <a:ea typeface="Didact Gothic"/>
              <a:cs typeface="Didact Gothic"/>
              <a:sym typeface="Didact Gothic"/>
            </a:endParaRPr>
          </a:p>
        </p:txBody>
      </p:sp>
      <p:sp>
        <p:nvSpPr>
          <p:cNvPr id="415" name="Google Shape;415;gf1fe343c6a_3_195"/>
          <p:cNvSpPr txBox="1"/>
          <p:nvPr>
            <p:ph idx="2" type="subTitle"/>
          </p:nvPr>
        </p:nvSpPr>
        <p:spPr>
          <a:xfrm>
            <a:off x="3069175" y="1843125"/>
            <a:ext cx="3007500" cy="429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15000"/>
              </a:lnSpc>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416" name="Shape 416"/>
        <p:cNvGrpSpPr/>
        <p:nvPr/>
      </p:nvGrpSpPr>
      <p:grpSpPr>
        <a:xfrm>
          <a:off x="0" y="0"/>
          <a:ext cx="0" cy="0"/>
          <a:chOff x="0" y="0"/>
          <a:chExt cx="0" cy="0"/>
        </a:xfrm>
      </p:grpSpPr>
      <p:sp>
        <p:nvSpPr>
          <p:cNvPr id="417" name="Google Shape;417;gf1fe343c6a_3_202"/>
          <p:cNvSpPr/>
          <p:nvPr/>
        </p:nvSpPr>
        <p:spPr>
          <a:xfrm>
            <a:off x="-50" y="5600"/>
            <a:ext cx="9144000" cy="5143500"/>
          </a:xfrm>
          <a:prstGeom prst="rect">
            <a:avLst/>
          </a:prstGeom>
          <a:solidFill>
            <a:schemeClr val="lt1">
              <a:alpha val="2352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f1fe343c6a_3_202"/>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f1fe343c6a_3_202"/>
          <p:cNvSpPr txBox="1"/>
          <p:nvPr>
            <p:ph type="title"/>
          </p:nvPr>
        </p:nvSpPr>
        <p:spPr>
          <a:xfrm>
            <a:off x="4572000" y="3729575"/>
            <a:ext cx="3858900" cy="77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700"/>
              <a:buNone/>
              <a:defRPr b="1" sz="25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420" name="Google Shape;420;gf1fe343c6a_3_202"/>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1" name="Google Shape;421;gf1fe343c6a_3_202"/>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45" name="Shape 45"/>
        <p:cNvGrpSpPr/>
        <p:nvPr/>
      </p:nvGrpSpPr>
      <p:grpSpPr>
        <a:xfrm>
          <a:off x="0" y="0"/>
          <a:ext cx="0" cy="0"/>
          <a:chOff x="0" y="0"/>
          <a:chExt cx="0" cy="0"/>
        </a:xfrm>
      </p:grpSpPr>
      <p:sp>
        <p:nvSpPr>
          <p:cNvPr id="46" name="Google Shape;46;p63"/>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3"/>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3"/>
          <p:cNvSpPr txBox="1"/>
          <p:nvPr>
            <p:ph idx="1" type="body"/>
          </p:nvPr>
        </p:nvSpPr>
        <p:spPr>
          <a:xfrm>
            <a:off x="2517475" y="2351960"/>
            <a:ext cx="4109100" cy="14841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lnSpc>
                <a:spcPct val="115000"/>
              </a:lnSpc>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lnSpc>
                <a:spcPct val="115000"/>
              </a:lnSpc>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49" name="Google Shape;49;p63"/>
          <p:cNvSpPr txBox="1"/>
          <p:nvPr>
            <p:ph type="title"/>
          </p:nvPr>
        </p:nvSpPr>
        <p:spPr>
          <a:xfrm>
            <a:off x="1687950" y="15213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2" name="Shape 4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50" name="Shape 50"/>
        <p:cNvGrpSpPr/>
        <p:nvPr/>
      </p:nvGrpSpPr>
      <p:grpSpPr>
        <a:xfrm>
          <a:off x="0" y="0"/>
          <a:ext cx="0" cy="0"/>
          <a:chOff x="0" y="0"/>
          <a:chExt cx="0" cy="0"/>
        </a:xfrm>
      </p:grpSpPr>
      <p:sp>
        <p:nvSpPr>
          <p:cNvPr id="51" name="Google Shape;51;p64"/>
          <p:cNvSpPr txBox="1"/>
          <p:nvPr>
            <p:ph type="title"/>
          </p:nvPr>
        </p:nvSpPr>
        <p:spPr>
          <a:xfrm>
            <a:off x="862450"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52" name="Google Shape;52;p64"/>
          <p:cNvSpPr txBox="1"/>
          <p:nvPr>
            <p:ph idx="1" type="subTitle"/>
          </p:nvPr>
        </p:nvSpPr>
        <p:spPr>
          <a:xfrm>
            <a:off x="424450"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53" name="Google Shape;53;p64"/>
          <p:cNvSpPr txBox="1"/>
          <p:nvPr>
            <p:ph idx="2" type="title"/>
          </p:nvPr>
        </p:nvSpPr>
        <p:spPr>
          <a:xfrm>
            <a:off x="6525755"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54" name="Google Shape;54;p64"/>
          <p:cNvSpPr txBox="1"/>
          <p:nvPr>
            <p:ph idx="3" type="subTitle"/>
          </p:nvPr>
        </p:nvSpPr>
        <p:spPr>
          <a:xfrm>
            <a:off x="6087751"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55" name="Google Shape;55;p64"/>
          <p:cNvSpPr txBox="1"/>
          <p:nvPr>
            <p:ph idx="4" type="title"/>
          </p:nvPr>
        </p:nvSpPr>
        <p:spPr>
          <a:xfrm>
            <a:off x="3690150"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56" name="Google Shape;56;p64"/>
          <p:cNvSpPr txBox="1"/>
          <p:nvPr>
            <p:ph idx="5" type="subTitle"/>
          </p:nvPr>
        </p:nvSpPr>
        <p:spPr>
          <a:xfrm>
            <a:off x="3252148"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57" name="Google Shape;57;p64"/>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58" name="Shape 58"/>
        <p:cNvGrpSpPr/>
        <p:nvPr/>
      </p:nvGrpSpPr>
      <p:grpSpPr>
        <a:xfrm>
          <a:off x="0" y="0"/>
          <a:ext cx="0" cy="0"/>
          <a:chOff x="0" y="0"/>
          <a:chExt cx="0" cy="0"/>
        </a:xfrm>
      </p:grpSpPr>
      <p:sp>
        <p:nvSpPr>
          <p:cNvPr id="59" name="Google Shape;59;p65"/>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5"/>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5"/>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5"/>
          <p:cNvSpPr txBox="1"/>
          <p:nvPr>
            <p:ph type="ctrTitle"/>
          </p:nvPr>
        </p:nvSpPr>
        <p:spPr>
          <a:xfrm>
            <a:off x="1690800" y="2470300"/>
            <a:ext cx="5762400" cy="6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b="1" sz="3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63" name="Google Shape;63;p65"/>
          <p:cNvSpPr txBox="1"/>
          <p:nvPr>
            <p:ph idx="1" type="subTitle"/>
          </p:nvPr>
        </p:nvSpPr>
        <p:spPr>
          <a:xfrm>
            <a:off x="2218725" y="3334300"/>
            <a:ext cx="4706400" cy="79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64" name="Shape 64"/>
        <p:cNvGrpSpPr/>
        <p:nvPr/>
      </p:nvGrpSpPr>
      <p:grpSpPr>
        <a:xfrm>
          <a:off x="0" y="0"/>
          <a:ext cx="0" cy="0"/>
          <a:chOff x="0" y="0"/>
          <a:chExt cx="0" cy="0"/>
        </a:xfrm>
      </p:grpSpPr>
      <p:sp>
        <p:nvSpPr>
          <p:cNvPr id="65" name="Google Shape;65;p66"/>
          <p:cNvSpPr txBox="1"/>
          <p:nvPr>
            <p:ph idx="1" type="subTitle"/>
          </p:nvPr>
        </p:nvSpPr>
        <p:spPr>
          <a:xfrm>
            <a:off x="833927" y="2641577"/>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66" name="Google Shape;66;p66"/>
          <p:cNvSpPr txBox="1"/>
          <p:nvPr>
            <p:ph idx="2" type="subTitle"/>
          </p:nvPr>
        </p:nvSpPr>
        <p:spPr>
          <a:xfrm>
            <a:off x="5209273" y="2641577"/>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67" name="Google Shape;67;p66"/>
          <p:cNvSpPr txBox="1"/>
          <p:nvPr>
            <p:ph type="title"/>
          </p:nvPr>
        </p:nvSpPr>
        <p:spPr>
          <a:xfrm>
            <a:off x="1554977" y="1985760"/>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68" name="Google Shape;68;p66"/>
          <p:cNvSpPr txBox="1"/>
          <p:nvPr>
            <p:ph idx="3" type="title"/>
          </p:nvPr>
        </p:nvSpPr>
        <p:spPr>
          <a:xfrm>
            <a:off x="5930323" y="1985760"/>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69" name="Google Shape;69;p66"/>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3.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0.xml"/><Relationship Id="rId22" Type="http://schemas.openxmlformats.org/officeDocument/2006/relationships/slideLayout" Target="../slideLayouts/slideLayout52.xml"/><Relationship Id="rId21" Type="http://schemas.openxmlformats.org/officeDocument/2006/relationships/slideLayout" Target="../slideLayouts/slideLayout51.xml"/><Relationship Id="rId24" Type="http://schemas.openxmlformats.org/officeDocument/2006/relationships/slideLayout" Target="../slideLayouts/slideLayout54.xml"/><Relationship Id="rId23" Type="http://schemas.openxmlformats.org/officeDocument/2006/relationships/slideLayout" Target="../slideLayouts/slideLayout5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25" Type="http://schemas.openxmlformats.org/officeDocument/2006/relationships/slideLayout" Target="../slideLayouts/slideLayout55.xml"/><Relationship Id="rId28" Type="http://schemas.openxmlformats.org/officeDocument/2006/relationships/slideLayout" Target="../slideLayouts/slideLayout58.xml"/><Relationship Id="rId27" Type="http://schemas.openxmlformats.org/officeDocument/2006/relationships/slideLayout" Target="../slideLayouts/slideLayout57.xml"/><Relationship Id="rId5" Type="http://schemas.openxmlformats.org/officeDocument/2006/relationships/slideLayout" Target="../slideLayouts/slideLayout35.xml"/><Relationship Id="rId6" Type="http://schemas.openxmlformats.org/officeDocument/2006/relationships/slideLayout" Target="../slideLayouts/slideLayout36.xml"/><Relationship Id="rId29" Type="http://schemas.openxmlformats.org/officeDocument/2006/relationships/slideLayout" Target="../slideLayouts/slideLayout59.xml"/><Relationship Id="rId7" Type="http://schemas.openxmlformats.org/officeDocument/2006/relationships/slideLayout" Target="../slideLayouts/slideLayout37.xml"/><Relationship Id="rId8" Type="http://schemas.openxmlformats.org/officeDocument/2006/relationships/slideLayout" Target="../slideLayouts/slideLayout38.xml"/><Relationship Id="rId31" Type="http://schemas.openxmlformats.org/officeDocument/2006/relationships/theme" Target="../theme/theme2.xml"/><Relationship Id="rId30" Type="http://schemas.openxmlformats.org/officeDocument/2006/relationships/slideLayout" Target="../slideLayouts/slideLayout60.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9" Type="http://schemas.openxmlformats.org/officeDocument/2006/relationships/slideLayout" Target="../slideLayouts/slideLayout49.xml"/><Relationship Id="rId1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Julius Sans One"/>
              <a:buNone/>
              <a:defRPr b="0" i="0" sz="2700" u="none" cap="none" strike="noStrike">
                <a:solidFill>
                  <a:schemeClr val="hlink"/>
                </a:solidFill>
                <a:latin typeface="Julius Sans One"/>
                <a:ea typeface="Julius Sans One"/>
                <a:cs typeface="Julius Sans One"/>
                <a:sym typeface="Julius Sans One"/>
              </a:defRPr>
            </a:lvl1pPr>
            <a:lvl2pPr lvl="1"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2pPr>
            <a:lvl3pPr lvl="2"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3pPr>
            <a:lvl4pPr lvl="3"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4pPr>
            <a:lvl5pPr lvl="4"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5pPr>
            <a:lvl6pPr lvl="5"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6pPr>
            <a:lvl7pPr lvl="6"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7pPr>
            <a:lvl8pPr lvl="7"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8pPr>
            <a:lvl9pPr lvl="8"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9pPr>
          </a:lstStyle>
          <a:p/>
        </p:txBody>
      </p:sp>
      <p:sp>
        <p:nvSpPr>
          <p:cNvPr id="7" name="Google Shape;7;p57"/>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1pPr>
            <a:lvl2pPr indent="-317500" lvl="1" marL="9144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2pPr>
            <a:lvl3pPr indent="-317500" lvl="2" marL="13716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3pPr>
            <a:lvl4pPr indent="-317500" lvl="3" marL="18288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4pPr>
            <a:lvl5pPr indent="-317500" lvl="4" marL="22860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5pPr>
            <a:lvl6pPr indent="-317500" lvl="5" marL="27432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6pPr>
            <a:lvl7pPr indent="-317500" lvl="6" marL="32004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7pPr>
            <a:lvl8pPr indent="-317500" lvl="7" marL="36576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8pPr>
            <a:lvl9pPr indent="-317500" lvl="8" marL="4114800" marR="0" rtl="0" algn="l">
              <a:lnSpc>
                <a:spcPct val="115000"/>
              </a:lnSpc>
              <a:spcBef>
                <a:spcPts val="1600"/>
              </a:spcBef>
              <a:spcAft>
                <a:spcPts val="160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214" name="Shape 214"/>
        <p:cNvGrpSpPr/>
        <p:nvPr/>
      </p:nvGrpSpPr>
      <p:grpSpPr>
        <a:xfrm>
          <a:off x="0" y="0"/>
          <a:ext cx="0" cy="0"/>
          <a:chOff x="0" y="0"/>
          <a:chExt cx="0" cy="0"/>
        </a:xfrm>
      </p:grpSpPr>
      <p:sp>
        <p:nvSpPr>
          <p:cNvPr id="215" name="Google Shape;215;gf1fe343c6a_3_0"/>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Julius Sans One"/>
              <a:buNone/>
              <a:defRPr b="0" i="0" sz="2700" u="none" cap="none" strike="noStrike">
                <a:solidFill>
                  <a:schemeClr val="hlink"/>
                </a:solidFill>
                <a:latin typeface="Julius Sans One"/>
                <a:ea typeface="Julius Sans One"/>
                <a:cs typeface="Julius Sans One"/>
                <a:sym typeface="Julius Sans One"/>
              </a:defRPr>
            </a:lvl1pPr>
            <a:lvl2pPr lvl="1"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2pPr>
            <a:lvl3pPr lvl="2"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3pPr>
            <a:lvl4pPr lvl="3"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4pPr>
            <a:lvl5pPr lvl="4"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5pPr>
            <a:lvl6pPr lvl="5"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6pPr>
            <a:lvl7pPr lvl="6"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7pPr>
            <a:lvl8pPr lvl="7"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8pPr>
            <a:lvl9pPr lvl="8"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9pPr>
          </a:lstStyle>
          <a:p/>
        </p:txBody>
      </p:sp>
      <p:sp>
        <p:nvSpPr>
          <p:cNvPr id="216" name="Google Shape;216;gf1fe343c6a_3_0"/>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1pPr>
            <a:lvl2pPr indent="-317500" lvl="1" marL="9144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2pPr>
            <a:lvl3pPr indent="-317500" lvl="2" marL="13716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3pPr>
            <a:lvl4pPr indent="-317500" lvl="3" marL="18288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4pPr>
            <a:lvl5pPr indent="-317500" lvl="4" marL="22860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5pPr>
            <a:lvl6pPr indent="-317500" lvl="5" marL="27432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6pPr>
            <a:lvl7pPr indent="-317500" lvl="6" marL="32004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7pPr>
            <a:lvl8pPr indent="-317500" lvl="7" marL="36576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8pPr>
            <a:lvl9pPr indent="-317500" lvl="8" marL="4114800" marR="0" rtl="0" algn="l">
              <a:lnSpc>
                <a:spcPct val="115000"/>
              </a:lnSpc>
              <a:spcBef>
                <a:spcPts val="1600"/>
              </a:spcBef>
              <a:spcAft>
                <a:spcPts val="160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hyperlink" Target="https://archive.ics.uci.edu/ml/datasets/default+of+credit+card+clients" TargetMode="External"/><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archive.ics.uci.edu/ml/datasets/default+of+credit+card+clien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archive.ics.uci.edu/ml/datasets/default+of+credit+card+clien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f1fe343c6a_3_209"/>
          <p:cNvSpPr txBox="1"/>
          <p:nvPr>
            <p:ph type="ctrTitle"/>
          </p:nvPr>
        </p:nvSpPr>
        <p:spPr>
          <a:xfrm>
            <a:off x="3881718" y="2288322"/>
            <a:ext cx="5403300" cy="1508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700"/>
              <a:buNone/>
            </a:pPr>
            <a:r>
              <a:rPr lang="en"/>
              <a:t>DEFAULT OF CREDIT CARD CLIENTS</a:t>
            </a:r>
            <a:endParaRPr/>
          </a:p>
        </p:txBody>
      </p:sp>
      <p:sp>
        <p:nvSpPr>
          <p:cNvPr id="428" name="Google Shape;428;gf1fe343c6a_3_209"/>
          <p:cNvSpPr txBox="1"/>
          <p:nvPr>
            <p:ph idx="1" type="subTitle"/>
          </p:nvPr>
        </p:nvSpPr>
        <p:spPr>
          <a:xfrm>
            <a:off x="4299250" y="4154375"/>
            <a:ext cx="4581900" cy="248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accent5"/>
                </a:solidFill>
              </a:rPr>
              <a:t>           Big Data Machine Learning Course-TEAM 15</a:t>
            </a:r>
            <a:endParaRPr>
              <a:solidFill>
                <a:schemeClr val="accent5"/>
              </a:solidFill>
            </a:endParaRPr>
          </a:p>
          <a:p>
            <a:pPr indent="0" lvl="0" marL="0" rtl="0" algn="ctr">
              <a:lnSpc>
                <a:spcPct val="100000"/>
              </a:lnSpc>
              <a:spcBef>
                <a:spcPts val="0"/>
              </a:spcBef>
              <a:spcAft>
                <a:spcPts val="0"/>
              </a:spcAft>
              <a:buSzPts val="2800"/>
              <a:buNone/>
            </a:pPr>
            <a:r>
              <a:rPr lang="en">
                <a:solidFill>
                  <a:schemeClr val="accent5"/>
                </a:solidFill>
              </a:rPr>
              <a:t>NIKITA JINDAL GUHA &amp; NAINA GROVER</a:t>
            </a:r>
            <a:endParaRPr>
              <a:solidFill>
                <a:schemeClr val="accent5"/>
              </a:solidFill>
            </a:endParaRPr>
          </a:p>
          <a:p>
            <a:pPr indent="0" lvl="0" marL="0" rtl="0" algn="ctr">
              <a:lnSpc>
                <a:spcPct val="100000"/>
              </a:lnSpc>
              <a:spcBef>
                <a:spcPts val="0"/>
              </a:spcBef>
              <a:spcAft>
                <a:spcPts val="0"/>
              </a:spcAft>
              <a:buSzPts val="2800"/>
              <a:buNone/>
            </a:pPr>
            <a:r>
              <a:t/>
            </a:r>
            <a:endParaRPr>
              <a:solidFill>
                <a:schemeClr val="accent5"/>
              </a:solidFill>
            </a:endParaRPr>
          </a:p>
          <a:p>
            <a:pPr indent="0" lvl="0" marL="0" rtl="0" algn="ctr">
              <a:lnSpc>
                <a:spcPct val="100000"/>
              </a:lnSpc>
              <a:spcBef>
                <a:spcPts val="0"/>
              </a:spcBef>
              <a:spcAft>
                <a:spcPts val="0"/>
              </a:spcAft>
              <a:buSzPts val="2800"/>
              <a:buNone/>
            </a:pPr>
            <a:r>
              <a:rPr lang="en">
                <a:solidFill>
                  <a:schemeClr val="accent5"/>
                </a:solidFill>
              </a:rPr>
              <a:t>Reference: </a:t>
            </a:r>
            <a:r>
              <a:rPr lang="en" sz="1000"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t>Default of Credit Card Clients</a:t>
            </a:r>
            <a:endParaRPr>
              <a:solidFill>
                <a:schemeClr val="accent5"/>
              </a:solidFill>
            </a:endParaRPr>
          </a:p>
        </p:txBody>
      </p:sp>
      <p:cxnSp>
        <p:nvCxnSpPr>
          <p:cNvPr id="429" name="Google Shape;429;gf1fe343c6a_3_209"/>
          <p:cNvCxnSpPr/>
          <p:nvPr/>
        </p:nvCxnSpPr>
        <p:spPr>
          <a:xfrm>
            <a:off x="6058425" y="4096655"/>
            <a:ext cx="647100" cy="0"/>
          </a:xfrm>
          <a:prstGeom prst="straightConnector1">
            <a:avLst/>
          </a:prstGeom>
          <a:noFill/>
          <a:ln cap="flat" cmpd="sng" w="19050">
            <a:solidFill>
              <a:schemeClr val="lt1"/>
            </a:solidFill>
            <a:prstDash val="solid"/>
            <a:round/>
            <a:headEnd len="sm" w="sm" type="none"/>
            <a:tailEnd len="sm" w="sm" type="none"/>
          </a:ln>
        </p:spPr>
      </p:cxnSp>
      <p:pic>
        <p:nvPicPr>
          <p:cNvPr id="430" name="Google Shape;430;gf1fe343c6a_3_209"/>
          <p:cNvPicPr preferRelativeResize="0"/>
          <p:nvPr/>
        </p:nvPicPr>
        <p:blipFill>
          <a:blip r:embed="rId4">
            <a:alphaModFix/>
          </a:blip>
          <a:stretch>
            <a:fillRect/>
          </a:stretch>
        </p:blipFill>
        <p:spPr>
          <a:xfrm>
            <a:off x="140900" y="179750"/>
            <a:ext cx="3423450" cy="4783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2" name="Shape 532"/>
        <p:cNvGrpSpPr/>
        <p:nvPr/>
      </p:nvGrpSpPr>
      <p:grpSpPr>
        <a:xfrm>
          <a:off x="0" y="0"/>
          <a:ext cx="0" cy="0"/>
          <a:chOff x="0" y="0"/>
          <a:chExt cx="0" cy="0"/>
        </a:xfrm>
      </p:grpSpPr>
      <p:sp>
        <p:nvSpPr>
          <p:cNvPr id="533" name="Google Shape;533;gfab65ae425_1_293"/>
          <p:cNvSpPr txBox="1"/>
          <p:nvPr>
            <p:ph type="title"/>
          </p:nvPr>
        </p:nvSpPr>
        <p:spPr>
          <a:xfrm>
            <a:off x="429375" y="820300"/>
            <a:ext cx="7920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3400"/>
              <a:t>Model BUILDING</a:t>
            </a:r>
            <a:endParaRPr sz="3400"/>
          </a:p>
          <a:p>
            <a:pPr indent="0" lvl="0" marL="0" rtl="0" algn="ctr">
              <a:lnSpc>
                <a:spcPct val="100000"/>
              </a:lnSpc>
              <a:spcBef>
                <a:spcPts val="0"/>
              </a:spcBef>
              <a:spcAft>
                <a:spcPts val="0"/>
              </a:spcAft>
              <a:buSzPts val="3000"/>
              <a:buNone/>
            </a:pPr>
            <a:r>
              <a:t/>
            </a:r>
            <a:endParaRPr sz="3400"/>
          </a:p>
          <a:p>
            <a:pPr indent="0" lvl="0" marL="0" rtl="0" algn="ctr">
              <a:lnSpc>
                <a:spcPct val="100000"/>
              </a:lnSpc>
              <a:spcBef>
                <a:spcPts val="0"/>
              </a:spcBef>
              <a:spcAft>
                <a:spcPts val="0"/>
              </a:spcAft>
              <a:buSzPts val="3000"/>
              <a:buNone/>
            </a:pPr>
            <a:r>
              <a:t/>
            </a:r>
            <a:endParaRPr sz="3400"/>
          </a:p>
        </p:txBody>
      </p:sp>
      <p:sp>
        <p:nvSpPr>
          <p:cNvPr id="534" name="Google Shape;534;gfab65ae425_1_293"/>
          <p:cNvSpPr txBox="1"/>
          <p:nvPr/>
        </p:nvSpPr>
        <p:spPr>
          <a:xfrm>
            <a:off x="943575" y="1061550"/>
            <a:ext cx="7406700" cy="43713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Logistic Regression</a:t>
            </a:r>
            <a:endParaRPr sz="1600">
              <a:solidFill>
                <a:schemeClr val="accent5"/>
              </a:solidFill>
              <a:latin typeface="Questrial"/>
              <a:ea typeface="Questrial"/>
              <a:cs typeface="Questrial"/>
              <a:sym typeface="Questrial"/>
            </a:endParaRPr>
          </a:p>
          <a:p>
            <a:pPr indent="-330200" lvl="0" marL="457200" rtl="0" algn="l">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Naive Bayes</a:t>
            </a:r>
            <a:endParaRPr sz="1600">
              <a:solidFill>
                <a:schemeClr val="accent5"/>
              </a:solidFill>
              <a:latin typeface="Questrial"/>
              <a:ea typeface="Questrial"/>
              <a:cs typeface="Questrial"/>
              <a:sym typeface="Questrial"/>
            </a:endParaRPr>
          </a:p>
          <a:p>
            <a:pPr indent="-330200" lvl="0" marL="457200" rtl="0" algn="l">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K-Nearest Neighbours</a:t>
            </a:r>
            <a:endParaRPr sz="1600">
              <a:solidFill>
                <a:schemeClr val="accent5"/>
              </a:solidFill>
              <a:latin typeface="Questrial"/>
              <a:ea typeface="Questrial"/>
              <a:cs typeface="Questrial"/>
              <a:sym typeface="Questrial"/>
            </a:endParaRPr>
          </a:p>
          <a:p>
            <a:pPr indent="-330200" lvl="0" marL="457200" rtl="0" algn="l">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Decision Tree</a:t>
            </a:r>
            <a:endParaRPr sz="1600">
              <a:solidFill>
                <a:schemeClr val="accent5"/>
              </a:solidFill>
              <a:latin typeface="Questrial"/>
              <a:ea typeface="Questrial"/>
              <a:cs typeface="Questrial"/>
              <a:sym typeface="Questrial"/>
            </a:endParaRPr>
          </a:p>
          <a:p>
            <a:pPr indent="-330200" lvl="0" marL="457200" rtl="0" algn="l">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Random Forest</a:t>
            </a:r>
            <a:endParaRPr sz="1600">
              <a:solidFill>
                <a:schemeClr val="accent5"/>
              </a:solidFill>
              <a:latin typeface="Questrial"/>
              <a:ea typeface="Questrial"/>
              <a:cs typeface="Questrial"/>
              <a:sym typeface="Questrial"/>
            </a:endParaRPr>
          </a:p>
          <a:p>
            <a:pPr indent="-330200" lvl="0" marL="457200" rtl="0" algn="l">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AdaBoost Classifier</a:t>
            </a:r>
            <a:endParaRPr sz="1600">
              <a:solidFill>
                <a:schemeClr val="accent5"/>
              </a:solidFill>
              <a:latin typeface="Questrial"/>
              <a:ea typeface="Questrial"/>
              <a:cs typeface="Questrial"/>
              <a:sym typeface="Questrial"/>
            </a:endParaRPr>
          </a:p>
          <a:p>
            <a:pPr indent="-330200" lvl="0" marL="457200" rtl="0" algn="l">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GradientBoosting Classifier</a:t>
            </a:r>
            <a:endParaRPr sz="1600">
              <a:solidFill>
                <a:schemeClr val="accent5"/>
              </a:solidFill>
              <a:latin typeface="Questrial"/>
              <a:ea typeface="Questrial"/>
              <a:cs typeface="Questrial"/>
              <a:sym typeface="Questrial"/>
            </a:endParaRPr>
          </a:p>
          <a:p>
            <a:pPr indent="-330200" lvl="0" marL="457200" rtl="0" algn="l">
              <a:lnSpc>
                <a:spcPct val="200000"/>
              </a:lnSpc>
              <a:spcBef>
                <a:spcPts val="0"/>
              </a:spcBef>
              <a:spcAft>
                <a:spcPts val="0"/>
              </a:spcAft>
              <a:buClr>
                <a:schemeClr val="accent5"/>
              </a:buClr>
              <a:buSzPts val="1600"/>
              <a:buFont typeface="Questrial"/>
              <a:buChar char="❖"/>
            </a:pPr>
            <a:r>
              <a:rPr lang="en" sz="1600">
                <a:solidFill>
                  <a:schemeClr val="accent5"/>
                </a:solidFill>
                <a:latin typeface="Questrial"/>
                <a:ea typeface="Questrial"/>
                <a:cs typeface="Questrial"/>
                <a:sym typeface="Questrial"/>
              </a:rPr>
              <a:t>XGBoost Classifier</a:t>
            </a:r>
            <a:endParaRPr sz="1600">
              <a:solidFill>
                <a:schemeClr val="accent5"/>
              </a:solidFill>
              <a:latin typeface="Questrial"/>
              <a:ea typeface="Questrial"/>
              <a:cs typeface="Questrial"/>
              <a:sym typeface="Questrial"/>
            </a:endParaRPr>
          </a:p>
          <a:p>
            <a:pPr indent="0" lvl="0" marL="0" rtl="0" algn="l">
              <a:lnSpc>
                <a:spcPct val="200000"/>
              </a:lnSpc>
              <a:spcBef>
                <a:spcPts val="0"/>
              </a:spcBef>
              <a:spcAft>
                <a:spcPts val="0"/>
              </a:spcAft>
              <a:buNone/>
            </a:pPr>
            <a:r>
              <a:t/>
            </a:r>
            <a:endParaRPr sz="1600">
              <a:solidFill>
                <a:schemeClr val="accent5"/>
              </a:solidFill>
              <a:latin typeface="Questrial"/>
              <a:ea typeface="Questrial"/>
              <a:cs typeface="Questrial"/>
              <a:sym typeface="Questrial"/>
            </a:endParaRPr>
          </a:p>
        </p:txBody>
      </p:sp>
      <p:cxnSp>
        <p:nvCxnSpPr>
          <p:cNvPr id="535" name="Google Shape;535;gfab65ae425_1_293"/>
          <p:cNvCxnSpPr/>
          <p:nvPr/>
        </p:nvCxnSpPr>
        <p:spPr>
          <a:xfrm>
            <a:off x="2733125" y="862420"/>
            <a:ext cx="34725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39" name="Shape 539"/>
        <p:cNvGrpSpPr/>
        <p:nvPr/>
      </p:nvGrpSpPr>
      <p:grpSpPr>
        <a:xfrm>
          <a:off x="0" y="0"/>
          <a:ext cx="0" cy="0"/>
          <a:chOff x="0" y="0"/>
          <a:chExt cx="0" cy="0"/>
        </a:xfrm>
      </p:grpSpPr>
      <p:sp>
        <p:nvSpPr>
          <p:cNvPr id="540" name="Google Shape;540;gfab64a7ffe_0_1"/>
          <p:cNvSpPr txBox="1"/>
          <p:nvPr>
            <p:ph idx="1" type="subTitle"/>
          </p:nvPr>
        </p:nvSpPr>
        <p:spPr>
          <a:xfrm>
            <a:off x="344477" y="3763102"/>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050"/>
              <a:t>Overall Train Accuracy 0.7781904761904762</a:t>
            </a:r>
            <a:endParaRPr sz="1050"/>
          </a:p>
          <a:p>
            <a:pPr indent="0" lvl="0" marL="0" rtl="0" algn="l">
              <a:lnSpc>
                <a:spcPct val="100000"/>
              </a:lnSpc>
              <a:spcBef>
                <a:spcPts val="0"/>
              </a:spcBef>
              <a:spcAft>
                <a:spcPts val="0"/>
              </a:spcAft>
              <a:buSzPts val="1400"/>
              <a:buNone/>
            </a:pPr>
            <a:r>
              <a:rPr lang="en" sz="1050"/>
              <a:t>Train AUC Score 0.6566949665965613</a:t>
            </a:r>
            <a:endParaRPr sz="1050"/>
          </a:p>
          <a:p>
            <a:pPr indent="0" lvl="0" marL="0" rtl="0" algn="l">
              <a:lnSpc>
                <a:spcPct val="100000"/>
              </a:lnSpc>
              <a:spcBef>
                <a:spcPts val="0"/>
              </a:spcBef>
              <a:spcAft>
                <a:spcPts val="0"/>
              </a:spcAft>
              <a:buSzPts val="1400"/>
              <a:buNone/>
            </a:pPr>
            <a:r>
              <a:rPr lang="en" sz="1050"/>
              <a:t>Overall Test Accuracy 0.7787777777777778</a:t>
            </a:r>
            <a:endParaRPr sz="1050"/>
          </a:p>
          <a:p>
            <a:pPr indent="0" lvl="0" marL="0" rtl="0" algn="l">
              <a:lnSpc>
                <a:spcPct val="100000"/>
              </a:lnSpc>
              <a:spcBef>
                <a:spcPts val="0"/>
              </a:spcBef>
              <a:spcAft>
                <a:spcPts val="0"/>
              </a:spcAft>
              <a:buNone/>
            </a:pPr>
            <a:r>
              <a:rPr lang="en" sz="1050"/>
              <a:t>Test AUC Score 0.6437886525890978</a:t>
            </a:r>
            <a:endParaRPr sz="1050"/>
          </a:p>
          <a:p>
            <a:pPr indent="0" lvl="0" marL="0" rtl="0" algn="l">
              <a:lnSpc>
                <a:spcPct val="100000"/>
              </a:lnSpc>
              <a:spcBef>
                <a:spcPts val="0"/>
              </a:spcBef>
              <a:spcAft>
                <a:spcPts val="0"/>
              </a:spcAft>
              <a:buSzPts val="1400"/>
              <a:buNone/>
            </a:pPr>
            <a:r>
              <a:t/>
            </a:r>
            <a:endParaRPr sz="1050"/>
          </a:p>
        </p:txBody>
      </p:sp>
      <p:sp>
        <p:nvSpPr>
          <p:cNvPr id="541" name="Google Shape;541;gfab64a7ffe_0_1"/>
          <p:cNvSpPr txBox="1"/>
          <p:nvPr>
            <p:ph idx="2" type="subTitle"/>
          </p:nvPr>
        </p:nvSpPr>
        <p:spPr>
          <a:xfrm>
            <a:off x="4908873" y="3763102"/>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050"/>
              <a:t>Overall Train Accuracy 0.6180984408437786</a:t>
            </a:r>
            <a:endParaRPr sz="1050"/>
          </a:p>
          <a:p>
            <a:pPr indent="0" lvl="0" marL="0" rtl="0" algn="l">
              <a:lnSpc>
                <a:spcPct val="100000"/>
              </a:lnSpc>
              <a:spcBef>
                <a:spcPts val="0"/>
              </a:spcBef>
              <a:spcAft>
                <a:spcPts val="0"/>
              </a:spcAft>
              <a:buSzPts val="1400"/>
              <a:buNone/>
            </a:pPr>
            <a:r>
              <a:rPr lang="en" sz="1050"/>
              <a:t>Train AUC Score 0.6571368784593513</a:t>
            </a:r>
            <a:endParaRPr sz="1050"/>
          </a:p>
          <a:p>
            <a:pPr indent="0" lvl="0" marL="0" rtl="0" algn="l">
              <a:lnSpc>
                <a:spcPct val="100000"/>
              </a:lnSpc>
              <a:spcBef>
                <a:spcPts val="0"/>
              </a:spcBef>
              <a:spcAft>
                <a:spcPts val="0"/>
              </a:spcAft>
              <a:buSzPts val="1400"/>
              <a:buNone/>
            </a:pPr>
            <a:r>
              <a:rPr lang="en" sz="1050"/>
              <a:t>Overall Test Accuracy 0.6541111111111111</a:t>
            </a:r>
            <a:endParaRPr sz="1050"/>
          </a:p>
          <a:p>
            <a:pPr indent="0" lvl="0" marL="0" rtl="0" algn="l">
              <a:lnSpc>
                <a:spcPct val="100000"/>
              </a:lnSpc>
              <a:spcBef>
                <a:spcPts val="0"/>
              </a:spcBef>
              <a:spcAft>
                <a:spcPts val="0"/>
              </a:spcAft>
              <a:buNone/>
            </a:pPr>
            <a:r>
              <a:rPr lang="en" sz="1050"/>
              <a:t>Test AUC Score 0.6421998221559007</a:t>
            </a:r>
            <a:endParaRPr sz="1050"/>
          </a:p>
          <a:p>
            <a:pPr indent="0" lvl="0" marL="0" rtl="0" algn="l">
              <a:lnSpc>
                <a:spcPct val="100000"/>
              </a:lnSpc>
              <a:spcBef>
                <a:spcPts val="0"/>
              </a:spcBef>
              <a:spcAft>
                <a:spcPts val="0"/>
              </a:spcAft>
              <a:buSzPts val="1400"/>
              <a:buNone/>
            </a:pPr>
            <a:r>
              <a:t/>
            </a:r>
            <a:endParaRPr sz="1050"/>
          </a:p>
        </p:txBody>
      </p:sp>
      <p:sp>
        <p:nvSpPr>
          <p:cNvPr id="542" name="Google Shape;542;gfab64a7ffe_0_1"/>
          <p:cNvSpPr txBox="1"/>
          <p:nvPr>
            <p:ph type="title"/>
          </p:nvPr>
        </p:nvSpPr>
        <p:spPr>
          <a:xfrm>
            <a:off x="2190125" y="929775"/>
            <a:ext cx="47904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2700"/>
              <a:t>Logistic regression</a:t>
            </a:r>
            <a:endParaRPr sz="2700"/>
          </a:p>
        </p:txBody>
      </p:sp>
      <p:cxnSp>
        <p:nvCxnSpPr>
          <p:cNvPr id="543" name="Google Shape;543;gfab64a7ffe_0_1"/>
          <p:cNvCxnSpPr/>
          <p:nvPr/>
        </p:nvCxnSpPr>
        <p:spPr>
          <a:xfrm>
            <a:off x="4261777" y="1311645"/>
            <a:ext cx="647100" cy="0"/>
          </a:xfrm>
          <a:prstGeom prst="straightConnector1">
            <a:avLst/>
          </a:prstGeom>
          <a:noFill/>
          <a:ln cap="flat" cmpd="sng" w="19050">
            <a:solidFill>
              <a:schemeClr val="dk1"/>
            </a:solidFill>
            <a:prstDash val="solid"/>
            <a:round/>
            <a:headEnd len="sm" w="sm" type="none"/>
            <a:tailEnd len="sm" w="sm" type="none"/>
          </a:ln>
        </p:spPr>
      </p:cxnSp>
      <p:cxnSp>
        <p:nvCxnSpPr>
          <p:cNvPr id="544" name="Google Shape;544;gfab64a7ffe_0_1"/>
          <p:cNvCxnSpPr/>
          <p:nvPr/>
        </p:nvCxnSpPr>
        <p:spPr>
          <a:xfrm flipH="1">
            <a:off x="4578875" y="1664075"/>
            <a:ext cx="12900" cy="2687700"/>
          </a:xfrm>
          <a:prstGeom prst="straightConnector1">
            <a:avLst/>
          </a:prstGeom>
          <a:noFill/>
          <a:ln cap="flat" cmpd="sng" w="19050">
            <a:solidFill>
              <a:schemeClr val="dk1"/>
            </a:solidFill>
            <a:prstDash val="solid"/>
            <a:round/>
            <a:headEnd len="sm" w="sm" type="none"/>
            <a:tailEnd len="sm" w="sm" type="none"/>
          </a:ln>
        </p:spPr>
      </p:cxnSp>
      <p:sp>
        <p:nvSpPr>
          <p:cNvPr id="545" name="Google Shape;545;gfab64a7ffe_0_1"/>
          <p:cNvSpPr txBox="1"/>
          <p:nvPr>
            <p:ph type="title"/>
          </p:nvPr>
        </p:nvSpPr>
        <p:spPr>
          <a:xfrm>
            <a:off x="955224" y="13569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Normal Sampling</a:t>
            </a:r>
            <a:endParaRPr b="0" sz="2200">
              <a:latin typeface="Didact Gothic"/>
              <a:ea typeface="Didact Gothic"/>
              <a:cs typeface="Didact Gothic"/>
              <a:sym typeface="Didact Gothic"/>
            </a:endParaRPr>
          </a:p>
        </p:txBody>
      </p:sp>
      <p:sp>
        <p:nvSpPr>
          <p:cNvPr id="546" name="Google Shape;546;gfab64a7ffe_0_1"/>
          <p:cNvSpPr txBox="1"/>
          <p:nvPr>
            <p:ph type="title"/>
          </p:nvPr>
        </p:nvSpPr>
        <p:spPr>
          <a:xfrm>
            <a:off x="5642287" y="14451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SMOTE</a:t>
            </a:r>
            <a:endParaRPr b="0" sz="2200">
              <a:latin typeface="Didact Gothic"/>
              <a:ea typeface="Didact Gothic"/>
              <a:cs typeface="Didact Gothic"/>
              <a:sym typeface="Didact Gothic"/>
            </a:endParaRPr>
          </a:p>
        </p:txBody>
      </p:sp>
      <p:sp>
        <p:nvSpPr>
          <p:cNvPr id="547" name="Google Shape;547;gfab64a7ffe_0_1"/>
          <p:cNvSpPr txBox="1"/>
          <p:nvPr/>
        </p:nvSpPr>
        <p:spPr>
          <a:xfrm>
            <a:off x="1118675" y="4760925"/>
            <a:ext cx="8000100" cy="3156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1200"/>
              </a:spcBef>
              <a:spcAft>
                <a:spcPts val="200"/>
              </a:spcAft>
              <a:buNone/>
            </a:pPr>
            <a:r>
              <a:rPr b="1" i="1" lang="en" sz="850">
                <a:solidFill>
                  <a:srgbClr val="4A86E8"/>
                </a:solidFill>
                <a:highlight>
                  <a:schemeClr val="accent5"/>
                </a:highlight>
                <a:latin typeface="Didact Gothic"/>
                <a:ea typeface="Didact Gothic"/>
                <a:cs typeface="Didact Gothic"/>
                <a:sym typeface="Didact Gothic"/>
              </a:rPr>
              <a:t>The best AUC score for Logistic Regression is seen in Normal sampling data with a Test AUC score of 0.64 and K-fold score of 0.615</a:t>
            </a:r>
            <a:endParaRPr b="1" i="1" sz="850">
              <a:solidFill>
                <a:srgbClr val="4A86E8"/>
              </a:solidFill>
              <a:highlight>
                <a:schemeClr val="accent5"/>
              </a:highlight>
              <a:latin typeface="Didact Gothic"/>
              <a:ea typeface="Didact Gothic"/>
              <a:cs typeface="Didact Gothic"/>
              <a:sym typeface="Didact Gothic"/>
            </a:endParaRPr>
          </a:p>
        </p:txBody>
      </p:sp>
      <p:pic>
        <p:nvPicPr>
          <p:cNvPr id="548" name="Google Shape;548;gfab64a7ffe_0_1"/>
          <p:cNvPicPr preferRelativeResize="0"/>
          <p:nvPr/>
        </p:nvPicPr>
        <p:blipFill>
          <a:blip r:embed="rId3">
            <a:alphaModFix/>
          </a:blip>
          <a:stretch>
            <a:fillRect/>
          </a:stretch>
        </p:blipFill>
        <p:spPr>
          <a:xfrm>
            <a:off x="304800" y="1839888"/>
            <a:ext cx="3788099" cy="1770812"/>
          </a:xfrm>
          <a:prstGeom prst="rect">
            <a:avLst/>
          </a:prstGeom>
          <a:noFill/>
          <a:ln>
            <a:noFill/>
          </a:ln>
        </p:spPr>
      </p:pic>
      <p:pic>
        <p:nvPicPr>
          <p:cNvPr id="549" name="Google Shape;549;gfab64a7ffe_0_1"/>
          <p:cNvPicPr preferRelativeResize="0"/>
          <p:nvPr/>
        </p:nvPicPr>
        <p:blipFill>
          <a:blip r:embed="rId4">
            <a:alphaModFix/>
          </a:blip>
          <a:stretch>
            <a:fillRect/>
          </a:stretch>
        </p:blipFill>
        <p:spPr>
          <a:xfrm>
            <a:off x="4896575" y="1906225"/>
            <a:ext cx="3688715" cy="17044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53" name="Shape 553"/>
        <p:cNvGrpSpPr/>
        <p:nvPr/>
      </p:nvGrpSpPr>
      <p:grpSpPr>
        <a:xfrm>
          <a:off x="0" y="0"/>
          <a:ext cx="0" cy="0"/>
          <a:chOff x="0" y="0"/>
          <a:chExt cx="0" cy="0"/>
        </a:xfrm>
      </p:grpSpPr>
      <p:sp>
        <p:nvSpPr>
          <p:cNvPr id="554" name="Google Shape;554;gfab65ae425_1_100"/>
          <p:cNvSpPr txBox="1"/>
          <p:nvPr>
            <p:ph idx="1" type="subTitle"/>
          </p:nvPr>
        </p:nvSpPr>
        <p:spPr>
          <a:xfrm>
            <a:off x="344477" y="3763102"/>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050"/>
              <a:t>Overall Train Accuracy 0.8318095238095238</a:t>
            </a:r>
            <a:endParaRPr sz="1050"/>
          </a:p>
          <a:p>
            <a:pPr indent="0" lvl="0" marL="0" rtl="0" algn="l">
              <a:lnSpc>
                <a:spcPct val="100000"/>
              </a:lnSpc>
              <a:spcBef>
                <a:spcPts val="0"/>
              </a:spcBef>
              <a:spcAft>
                <a:spcPts val="0"/>
              </a:spcAft>
              <a:buSzPts val="1400"/>
              <a:buNone/>
            </a:pPr>
            <a:r>
              <a:rPr lang="en" sz="1050"/>
              <a:t>Train AUC Score 0.8167430915054468</a:t>
            </a:r>
            <a:endParaRPr sz="1050"/>
          </a:p>
          <a:p>
            <a:pPr indent="0" lvl="0" marL="0" rtl="0" algn="l">
              <a:lnSpc>
                <a:spcPct val="100000"/>
              </a:lnSpc>
              <a:spcBef>
                <a:spcPts val="0"/>
              </a:spcBef>
              <a:spcAft>
                <a:spcPts val="0"/>
              </a:spcAft>
              <a:buSzPts val="1400"/>
              <a:buNone/>
            </a:pPr>
            <a:r>
              <a:rPr lang="en" sz="1050"/>
              <a:t>Overall Test Accuracy 0.8183333333333334</a:t>
            </a:r>
            <a:endParaRPr sz="1050"/>
          </a:p>
          <a:p>
            <a:pPr indent="0" lvl="0" marL="0" rtl="0" algn="l">
              <a:lnSpc>
                <a:spcPct val="170000"/>
              </a:lnSpc>
              <a:spcBef>
                <a:spcPts val="0"/>
              </a:spcBef>
              <a:spcAft>
                <a:spcPts val="0"/>
              </a:spcAft>
              <a:buNone/>
            </a:pPr>
            <a:r>
              <a:rPr lang="en" sz="1050"/>
              <a:t>Test AUC Score 0.7808003041794797</a:t>
            </a:r>
            <a:endParaRPr sz="1050"/>
          </a:p>
          <a:p>
            <a:pPr indent="0" lvl="0" marL="0" marR="0" rtl="0" algn="l">
              <a:lnSpc>
                <a:spcPct val="140000"/>
              </a:lnSpc>
              <a:spcBef>
                <a:spcPts val="1200"/>
              </a:spcBef>
              <a:spcAft>
                <a:spcPts val="200"/>
              </a:spcAft>
              <a:buNone/>
            </a:pPr>
            <a:r>
              <a:t/>
            </a:r>
            <a:endParaRPr b="1" i="1" sz="1050">
              <a:solidFill>
                <a:srgbClr val="4A86E8"/>
              </a:solidFill>
              <a:highlight>
                <a:schemeClr val="accent5"/>
              </a:highlight>
            </a:endParaRPr>
          </a:p>
        </p:txBody>
      </p:sp>
      <p:sp>
        <p:nvSpPr>
          <p:cNvPr id="555" name="Google Shape;555;gfab65ae425_1_100"/>
          <p:cNvSpPr txBox="1"/>
          <p:nvPr>
            <p:ph idx="2" type="subTitle"/>
          </p:nvPr>
        </p:nvSpPr>
        <p:spPr>
          <a:xfrm>
            <a:off x="4908873" y="3807302"/>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050"/>
              <a:t>Overall Train Accuracy 0.9972179761540814</a:t>
            </a:r>
            <a:endParaRPr sz="1050"/>
          </a:p>
          <a:p>
            <a:pPr indent="0" lvl="0" marL="0" rtl="0" algn="l">
              <a:lnSpc>
                <a:spcPct val="100000"/>
              </a:lnSpc>
              <a:spcBef>
                <a:spcPts val="0"/>
              </a:spcBef>
              <a:spcAft>
                <a:spcPts val="0"/>
              </a:spcAft>
              <a:buSzPts val="1400"/>
              <a:buNone/>
            </a:pPr>
            <a:r>
              <a:rPr lang="en" sz="1050"/>
              <a:t>Train AUC Score 0.9999721088232552</a:t>
            </a:r>
            <a:endParaRPr sz="1050"/>
          </a:p>
          <a:p>
            <a:pPr indent="0" lvl="0" marL="0" rtl="0" algn="l">
              <a:lnSpc>
                <a:spcPct val="100000"/>
              </a:lnSpc>
              <a:spcBef>
                <a:spcPts val="0"/>
              </a:spcBef>
              <a:spcAft>
                <a:spcPts val="0"/>
              </a:spcAft>
              <a:buSzPts val="1400"/>
              <a:buNone/>
            </a:pPr>
            <a:r>
              <a:rPr lang="en" sz="1050"/>
              <a:t>Overall Test Accuracy 0.8018888888888889</a:t>
            </a:r>
            <a:endParaRPr sz="1050"/>
          </a:p>
          <a:p>
            <a:pPr indent="0" lvl="0" marL="0" rtl="0" algn="l">
              <a:lnSpc>
                <a:spcPct val="170000"/>
              </a:lnSpc>
              <a:spcBef>
                <a:spcPts val="0"/>
              </a:spcBef>
              <a:spcAft>
                <a:spcPts val="0"/>
              </a:spcAft>
              <a:buNone/>
            </a:pPr>
            <a:r>
              <a:rPr lang="en" sz="1050"/>
              <a:t>Test AUC Score 0.7553226930231555</a:t>
            </a:r>
            <a:endParaRPr sz="1050"/>
          </a:p>
          <a:p>
            <a:pPr indent="0" lvl="0" marL="0" rtl="0" algn="l">
              <a:lnSpc>
                <a:spcPct val="100000"/>
              </a:lnSpc>
              <a:spcBef>
                <a:spcPts val="0"/>
              </a:spcBef>
              <a:spcAft>
                <a:spcPts val="0"/>
              </a:spcAft>
              <a:buSzPts val="1400"/>
              <a:buNone/>
            </a:pPr>
            <a:r>
              <a:t/>
            </a:r>
            <a:endParaRPr sz="1050"/>
          </a:p>
        </p:txBody>
      </p:sp>
      <p:sp>
        <p:nvSpPr>
          <p:cNvPr id="556" name="Google Shape;556;gfab65ae425_1_100"/>
          <p:cNvSpPr txBox="1"/>
          <p:nvPr>
            <p:ph type="title"/>
          </p:nvPr>
        </p:nvSpPr>
        <p:spPr>
          <a:xfrm>
            <a:off x="3561449" y="92977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XG Boost</a:t>
            </a:r>
            <a:endParaRPr/>
          </a:p>
        </p:txBody>
      </p:sp>
      <p:cxnSp>
        <p:nvCxnSpPr>
          <p:cNvPr id="557" name="Google Shape;557;gfab65ae425_1_100"/>
          <p:cNvCxnSpPr/>
          <p:nvPr/>
        </p:nvCxnSpPr>
        <p:spPr>
          <a:xfrm>
            <a:off x="4261777" y="1311645"/>
            <a:ext cx="647100" cy="0"/>
          </a:xfrm>
          <a:prstGeom prst="straightConnector1">
            <a:avLst/>
          </a:prstGeom>
          <a:noFill/>
          <a:ln cap="flat" cmpd="sng" w="19050">
            <a:solidFill>
              <a:schemeClr val="dk1"/>
            </a:solidFill>
            <a:prstDash val="solid"/>
            <a:round/>
            <a:headEnd len="sm" w="sm" type="none"/>
            <a:tailEnd len="sm" w="sm" type="none"/>
          </a:ln>
        </p:spPr>
      </p:cxnSp>
      <p:cxnSp>
        <p:nvCxnSpPr>
          <p:cNvPr id="558" name="Google Shape;558;gfab65ae425_1_100"/>
          <p:cNvCxnSpPr/>
          <p:nvPr/>
        </p:nvCxnSpPr>
        <p:spPr>
          <a:xfrm flipH="1">
            <a:off x="4578875" y="1664075"/>
            <a:ext cx="12900" cy="2687700"/>
          </a:xfrm>
          <a:prstGeom prst="straightConnector1">
            <a:avLst/>
          </a:prstGeom>
          <a:noFill/>
          <a:ln cap="flat" cmpd="sng" w="19050">
            <a:solidFill>
              <a:schemeClr val="dk1"/>
            </a:solidFill>
            <a:prstDash val="solid"/>
            <a:round/>
            <a:headEnd len="sm" w="sm" type="none"/>
            <a:tailEnd len="sm" w="sm" type="none"/>
          </a:ln>
        </p:spPr>
      </p:cxnSp>
      <p:sp>
        <p:nvSpPr>
          <p:cNvPr id="559" name="Google Shape;559;gfab65ae425_1_100"/>
          <p:cNvSpPr txBox="1"/>
          <p:nvPr>
            <p:ph type="title"/>
          </p:nvPr>
        </p:nvSpPr>
        <p:spPr>
          <a:xfrm>
            <a:off x="955224" y="13569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Normal Sampling</a:t>
            </a:r>
            <a:endParaRPr b="0" sz="2200">
              <a:latin typeface="Didact Gothic"/>
              <a:ea typeface="Didact Gothic"/>
              <a:cs typeface="Didact Gothic"/>
              <a:sym typeface="Didact Gothic"/>
            </a:endParaRPr>
          </a:p>
        </p:txBody>
      </p:sp>
      <p:sp>
        <p:nvSpPr>
          <p:cNvPr id="560" name="Google Shape;560;gfab65ae425_1_100"/>
          <p:cNvSpPr txBox="1"/>
          <p:nvPr>
            <p:ph type="title"/>
          </p:nvPr>
        </p:nvSpPr>
        <p:spPr>
          <a:xfrm>
            <a:off x="5642287" y="14451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SMOTE</a:t>
            </a:r>
            <a:endParaRPr b="0" sz="2200">
              <a:latin typeface="Didact Gothic"/>
              <a:ea typeface="Didact Gothic"/>
              <a:cs typeface="Didact Gothic"/>
              <a:sym typeface="Didact Gothic"/>
            </a:endParaRPr>
          </a:p>
        </p:txBody>
      </p:sp>
      <p:pic>
        <p:nvPicPr>
          <p:cNvPr id="561" name="Google Shape;561;gfab65ae425_1_100"/>
          <p:cNvPicPr preferRelativeResize="0"/>
          <p:nvPr/>
        </p:nvPicPr>
        <p:blipFill>
          <a:blip r:embed="rId3">
            <a:alphaModFix/>
          </a:blip>
          <a:stretch>
            <a:fillRect/>
          </a:stretch>
        </p:blipFill>
        <p:spPr>
          <a:xfrm>
            <a:off x="344475" y="1818025"/>
            <a:ext cx="4024825" cy="1792674"/>
          </a:xfrm>
          <a:prstGeom prst="rect">
            <a:avLst/>
          </a:prstGeom>
          <a:noFill/>
          <a:ln>
            <a:noFill/>
          </a:ln>
        </p:spPr>
      </p:pic>
      <p:pic>
        <p:nvPicPr>
          <p:cNvPr id="562" name="Google Shape;562;gfab65ae425_1_100"/>
          <p:cNvPicPr preferRelativeResize="0"/>
          <p:nvPr/>
        </p:nvPicPr>
        <p:blipFill>
          <a:blip r:embed="rId4">
            <a:alphaModFix/>
          </a:blip>
          <a:stretch>
            <a:fillRect/>
          </a:stretch>
        </p:blipFill>
        <p:spPr>
          <a:xfrm>
            <a:off x="4744175" y="1906225"/>
            <a:ext cx="4172400" cy="1748676"/>
          </a:xfrm>
          <a:prstGeom prst="rect">
            <a:avLst/>
          </a:prstGeom>
          <a:noFill/>
          <a:ln>
            <a:noFill/>
          </a:ln>
        </p:spPr>
      </p:pic>
      <p:sp>
        <p:nvSpPr>
          <p:cNvPr id="563" name="Google Shape;563;gfab65ae425_1_100"/>
          <p:cNvSpPr txBox="1"/>
          <p:nvPr/>
        </p:nvSpPr>
        <p:spPr>
          <a:xfrm>
            <a:off x="304800" y="4647000"/>
            <a:ext cx="9334500" cy="3156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1200"/>
              </a:spcBef>
              <a:spcAft>
                <a:spcPts val="200"/>
              </a:spcAft>
              <a:buNone/>
            </a:pPr>
            <a:r>
              <a:rPr b="1" i="1" lang="en" sz="850">
                <a:solidFill>
                  <a:srgbClr val="4A86E8"/>
                </a:solidFill>
                <a:highlight>
                  <a:schemeClr val="accent5"/>
                </a:highlight>
                <a:latin typeface="Didact Gothic"/>
                <a:ea typeface="Didact Gothic"/>
                <a:cs typeface="Didact Gothic"/>
                <a:sym typeface="Didact Gothic"/>
              </a:rPr>
              <a:t>The best score for XG Boost Classifier is registered when trained with the normal sampling data with an Test AUC score of 0.78 and train K-Fold score of 0.716 after it was standardized</a:t>
            </a:r>
            <a:endParaRPr b="1" i="1" sz="850">
              <a:solidFill>
                <a:srgbClr val="4A86E8"/>
              </a:solidFill>
              <a:highlight>
                <a:schemeClr val="accent5"/>
              </a:highlight>
              <a:latin typeface="Didact Gothic"/>
              <a:ea typeface="Didact Gothic"/>
              <a:cs typeface="Didact Gothic"/>
              <a:sym typeface="Didact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67" name="Shape 567"/>
        <p:cNvGrpSpPr/>
        <p:nvPr/>
      </p:nvGrpSpPr>
      <p:grpSpPr>
        <a:xfrm>
          <a:off x="0" y="0"/>
          <a:ext cx="0" cy="0"/>
          <a:chOff x="0" y="0"/>
          <a:chExt cx="0" cy="0"/>
        </a:xfrm>
      </p:grpSpPr>
      <p:sp>
        <p:nvSpPr>
          <p:cNvPr id="568" name="Google Shape;568;gfab64a7ffe_0_45"/>
          <p:cNvSpPr txBox="1"/>
          <p:nvPr>
            <p:ph idx="1" type="subTitle"/>
          </p:nvPr>
        </p:nvSpPr>
        <p:spPr>
          <a:xfrm>
            <a:off x="362277" y="3674902"/>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050"/>
              <a:t>Overall Train Accuracy 0.8684761904761905</a:t>
            </a:r>
            <a:endParaRPr sz="1050"/>
          </a:p>
          <a:p>
            <a:pPr indent="0" lvl="0" marL="0" rtl="0" algn="l">
              <a:lnSpc>
                <a:spcPct val="100000"/>
              </a:lnSpc>
              <a:spcBef>
                <a:spcPts val="0"/>
              </a:spcBef>
              <a:spcAft>
                <a:spcPts val="0"/>
              </a:spcAft>
              <a:buSzPts val="1400"/>
              <a:buNone/>
            </a:pPr>
            <a:r>
              <a:rPr lang="en" sz="1050"/>
              <a:t>Train AUC Score 0.8970215538645874</a:t>
            </a:r>
            <a:endParaRPr sz="1050"/>
          </a:p>
          <a:p>
            <a:pPr indent="0" lvl="0" marL="0" rtl="0" algn="l">
              <a:lnSpc>
                <a:spcPct val="100000"/>
              </a:lnSpc>
              <a:spcBef>
                <a:spcPts val="0"/>
              </a:spcBef>
              <a:spcAft>
                <a:spcPts val="0"/>
              </a:spcAft>
              <a:buSzPts val="1400"/>
              <a:buNone/>
            </a:pPr>
            <a:r>
              <a:rPr lang="en" sz="1050"/>
              <a:t>Overall Test Accuracy 0.8044444444444444</a:t>
            </a:r>
            <a:endParaRPr sz="1050"/>
          </a:p>
          <a:p>
            <a:pPr indent="0" lvl="0" marL="0" rtl="0" algn="l">
              <a:lnSpc>
                <a:spcPct val="170000"/>
              </a:lnSpc>
              <a:spcBef>
                <a:spcPts val="0"/>
              </a:spcBef>
              <a:spcAft>
                <a:spcPts val="0"/>
              </a:spcAft>
              <a:buNone/>
            </a:pPr>
            <a:r>
              <a:rPr lang="en" sz="1050"/>
              <a:t>Test AUC Score 0.759694628109271</a:t>
            </a:r>
            <a:endParaRPr sz="1050"/>
          </a:p>
          <a:p>
            <a:pPr indent="0" lvl="0" marL="0" rtl="0" algn="l">
              <a:lnSpc>
                <a:spcPct val="100000"/>
              </a:lnSpc>
              <a:spcBef>
                <a:spcPts val="0"/>
              </a:spcBef>
              <a:spcAft>
                <a:spcPts val="0"/>
              </a:spcAft>
              <a:buSzPts val="1400"/>
              <a:buNone/>
            </a:pPr>
            <a:r>
              <a:t/>
            </a:r>
            <a:endParaRPr sz="1050"/>
          </a:p>
        </p:txBody>
      </p:sp>
      <p:sp>
        <p:nvSpPr>
          <p:cNvPr id="569" name="Google Shape;569;gfab64a7ffe_0_45"/>
          <p:cNvSpPr txBox="1"/>
          <p:nvPr>
            <p:ph idx="2" type="subTitle"/>
          </p:nvPr>
        </p:nvSpPr>
        <p:spPr>
          <a:xfrm>
            <a:off x="4908873" y="3674902"/>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050"/>
              <a:t>Overall Train Accuracy 0.8953225313359828</a:t>
            </a:r>
            <a:endParaRPr sz="1050"/>
          </a:p>
          <a:p>
            <a:pPr indent="0" lvl="0" marL="0" rtl="0" algn="l">
              <a:lnSpc>
                <a:spcPct val="100000"/>
              </a:lnSpc>
              <a:spcBef>
                <a:spcPts val="0"/>
              </a:spcBef>
              <a:spcAft>
                <a:spcPts val="0"/>
              </a:spcAft>
              <a:buSzPts val="1400"/>
              <a:buNone/>
            </a:pPr>
            <a:r>
              <a:rPr lang="en" sz="1050"/>
              <a:t>Train AUC Score 0.9604183994285309</a:t>
            </a:r>
            <a:endParaRPr sz="1050"/>
          </a:p>
          <a:p>
            <a:pPr indent="0" lvl="0" marL="0" rtl="0" algn="l">
              <a:lnSpc>
                <a:spcPct val="100000"/>
              </a:lnSpc>
              <a:spcBef>
                <a:spcPts val="0"/>
              </a:spcBef>
              <a:spcAft>
                <a:spcPts val="0"/>
              </a:spcAft>
              <a:buSzPts val="1400"/>
              <a:buNone/>
            </a:pPr>
            <a:r>
              <a:rPr lang="en" sz="1050"/>
              <a:t>Overall Test Accuracy 0.8033333333333333</a:t>
            </a:r>
            <a:endParaRPr sz="1050"/>
          </a:p>
          <a:p>
            <a:pPr indent="0" lvl="0" marL="0" rtl="0" algn="l">
              <a:lnSpc>
                <a:spcPct val="170000"/>
              </a:lnSpc>
              <a:spcBef>
                <a:spcPts val="0"/>
              </a:spcBef>
              <a:spcAft>
                <a:spcPts val="0"/>
              </a:spcAft>
              <a:buNone/>
            </a:pPr>
            <a:r>
              <a:rPr lang="en" sz="1050"/>
              <a:t>Test AUC Score 0.7472757097336071</a:t>
            </a:r>
            <a:endParaRPr sz="1050"/>
          </a:p>
          <a:p>
            <a:pPr indent="0" lvl="0" marL="0" rtl="0" algn="l">
              <a:lnSpc>
                <a:spcPct val="100000"/>
              </a:lnSpc>
              <a:spcBef>
                <a:spcPts val="0"/>
              </a:spcBef>
              <a:spcAft>
                <a:spcPts val="0"/>
              </a:spcAft>
              <a:buSzPts val="1400"/>
              <a:buNone/>
            </a:pPr>
            <a:r>
              <a:t/>
            </a:r>
            <a:endParaRPr sz="1050"/>
          </a:p>
        </p:txBody>
      </p:sp>
      <p:sp>
        <p:nvSpPr>
          <p:cNvPr id="570" name="Google Shape;570;gfab64a7ffe_0_45"/>
          <p:cNvSpPr txBox="1"/>
          <p:nvPr>
            <p:ph type="title"/>
          </p:nvPr>
        </p:nvSpPr>
        <p:spPr>
          <a:xfrm>
            <a:off x="2395701" y="960025"/>
            <a:ext cx="4260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GRADIENT</a:t>
            </a:r>
            <a:r>
              <a:rPr lang="en"/>
              <a:t> Boost</a:t>
            </a:r>
            <a:endParaRPr/>
          </a:p>
        </p:txBody>
      </p:sp>
      <p:cxnSp>
        <p:nvCxnSpPr>
          <p:cNvPr id="571" name="Google Shape;571;gfab64a7ffe_0_45"/>
          <p:cNvCxnSpPr/>
          <p:nvPr/>
        </p:nvCxnSpPr>
        <p:spPr>
          <a:xfrm>
            <a:off x="4261777" y="1311645"/>
            <a:ext cx="647100" cy="0"/>
          </a:xfrm>
          <a:prstGeom prst="straightConnector1">
            <a:avLst/>
          </a:prstGeom>
          <a:noFill/>
          <a:ln cap="flat" cmpd="sng" w="19050">
            <a:solidFill>
              <a:schemeClr val="dk1"/>
            </a:solidFill>
            <a:prstDash val="solid"/>
            <a:round/>
            <a:headEnd len="sm" w="sm" type="none"/>
            <a:tailEnd len="sm" w="sm" type="none"/>
          </a:ln>
        </p:spPr>
      </p:cxnSp>
      <p:cxnSp>
        <p:nvCxnSpPr>
          <p:cNvPr id="572" name="Google Shape;572;gfab64a7ffe_0_45"/>
          <p:cNvCxnSpPr/>
          <p:nvPr/>
        </p:nvCxnSpPr>
        <p:spPr>
          <a:xfrm flipH="1">
            <a:off x="4578875" y="1664075"/>
            <a:ext cx="12900" cy="2687700"/>
          </a:xfrm>
          <a:prstGeom prst="straightConnector1">
            <a:avLst/>
          </a:prstGeom>
          <a:noFill/>
          <a:ln cap="flat" cmpd="sng" w="19050">
            <a:solidFill>
              <a:schemeClr val="dk1"/>
            </a:solidFill>
            <a:prstDash val="solid"/>
            <a:round/>
            <a:headEnd len="sm" w="sm" type="none"/>
            <a:tailEnd len="sm" w="sm" type="none"/>
          </a:ln>
        </p:spPr>
      </p:cxnSp>
      <p:sp>
        <p:nvSpPr>
          <p:cNvPr id="573" name="Google Shape;573;gfab64a7ffe_0_45"/>
          <p:cNvSpPr txBox="1"/>
          <p:nvPr>
            <p:ph type="title"/>
          </p:nvPr>
        </p:nvSpPr>
        <p:spPr>
          <a:xfrm>
            <a:off x="955224" y="13569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Normal Sampling</a:t>
            </a:r>
            <a:endParaRPr b="0" sz="2200">
              <a:latin typeface="Didact Gothic"/>
              <a:ea typeface="Didact Gothic"/>
              <a:cs typeface="Didact Gothic"/>
              <a:sym typeface="Didact Gothic"/>
            </a:endParaRPr>
          </a:p>
        </p:txBody>
      </p:sp>
      <p:sp>
        <p:nvSpPr>
          <p:cNvPr id="574" name="Google Shape;574;gfab64a7ffe_0_45"/>
          <p:cNvSpPr txBox="1"/>
          <p:nvPr>
            <p:ph type="title"/>
          </p:nvPr>
        </p:nvSpPr>
        <p:spPr>
          <a:xfrm>
            <a:off x="5642287" y="14451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SMOTE</a:t>
            </a:r>
            <a:endParaRPr b="0" sz="2200">
              <a:latin typeface="Didact Gothic"/>
              <a:ea typeface="Didact Gothic"/>
              <a:cs typeface="Didact Gothic"/>
              <a:sym typeface="Didact Gothic"/>
            </a:endParaRPr>
          </a:p>
        </p:txBody>
      </p:sp>
      <p:pic>
        <p:nvPicPr>
          <p:cNvPr id="575" name="Google Shape;575;gfab64a7ffe_0_45"/>
          <p:cNvPicPr preferRelativeResize="0"/>
          <p:nvPr/>
        </p:nvPicPr>
        <p:blipFill>
          <a:blip r:embed="rId3">
            <a:alphaModFix/>
          </a:blip>
          <a:stretch>
            <a:fillRect/>
          </a:stretch>
        </p:blipFill>
        <p:spPr>
          <a:xfrm>
            <a:off x="446075" y="1818025"/>
            <a:ext cx="3911782" cy="1792677"/>
          </a:xfrm>
          <a:prstGeom prst="rect">
            <a:avLst/>
          </a:prstGeom>
          <a:noFill/>
          <a:ln>
            <a:noFill/>
          </a:ln>
        </p:spPr>
      </p:pic>
      <p:pic>
        <p:nvPicPr>
          <p:cNvPr id="576" name="Google Shape;576;gfab64a7ffe_0_45"/>
          <p:cNvPicPr preferRelativeResize="0"/>
          <p:nvPr/>
        </p:nvPicPr>
        <p:blipFill>
          <a:blip r:embed="rId4">
            <a:alphaModFix/>
          </a:blip>
          <a:stretch>
            <a:fillRect/>
          </a:stretch>
        </p:blipFill>
        <p:spPr>
          <a:xfrm>
            <a:off x="4726375" y="1840025"/>
            <a:ext cx="3795781" cy="1748677"/>
          </a:xfrm>
          <a:prstGeom prst="rect">
            <a:avLst/>
          </a:prstGeom>
          <a:noFill/>
          <a:ln>
            <a:noFill/>
          </a:ln>
        </p:spPr>
      </p:pic>
      <p:sp>
        <p:nvSpPr>
          <p:cNvPr id="577" name="Google Shape;577;gfab64a7ffe_0_45"/>
          <p:cNvSpPr txBox="1"/>
          <p:nvPr/>
        </p:nvSpPr>
        <p:spPr>
          <a:xfrm>
            <a:off x="395100" y="4729700"/>
            <a:ext cx="9427200" cy="3156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1200"/>
              </a:spcBef>
              <a:spcAft>
                <a:spcPts val="200"/>
              </a:spcAft>
              <a:buNone/>
            </a:pPr>
            <a:r>
              <a:rPr b="1" i="1" lang="en" sz="850">
                <a:solidFill>
                  <a:srgbClr val="4A86E8"/>
                </a:solidFill>
                <a:highlight>
                  <a:schemeClr val="accent5"/>
                </a:highlight>
                <a:latin typeface="Didact Gothic"/>
                <a:ea typeface="Didact Gothic"/>
                <a:cs typeface="Didact Gothic"/>
                <a:sym typeface="Didact Gothic"/>
              </a:rPr>
              <a:t>The best score for Gradient Boost Classifier is registered when trained with the SMOTE data with an Test AUC score of 0.747 and train K-Fold score of 0.85 after it was standardized</a:t>
            </a:r>
            <a:endParaRPr b="1" i="1" sz="850">
              <a:solidFill>
                <a:srgbClr val="4A86E8"/>
              </a:solidFill>
              <a:highlight>
                <a:schemeClr val="accent5"/>
              </a:highlight>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81" name="Shape 581"/>
        <p:cNvGrpSpPr/>
        <p:nvPr/>
      </p:nvGrpSpPr>
      <p:grpSpPr>
        <a:xfrm>
          <a:off x="0" y="0"/>
          <a:ext cx="0" cy="0"/>
          <a:chOff x="0" y="0"/>
          <a:chExt cx="0" cy="0"/>
        </a:xfrm>
      </p:grpSpPr>
      <p:sp>
        <p:nvSpPr>
          <p:cNvPr id="582" name="Google Shape;582;gfab65ae425_1_35"/>
          <p:cNvSpPr txBox="1"/>
          <p:nvPr>
            <p:ph idx="1" type="subTitle"/>
          </p:nvPr>
        </p:nvSpPr>
        <p:spPr>
          <a:xfrm>
            <a:off x="787177" y="3935227"/>
            <a:ext cx="3100800" cy="990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p:txBody>
      </p:sp>
      <p:sp>
        <p:nvSpPr>
          <p:cNvPr id="583" name="Google Shape;583;gfab65ae425_1_35"/>
          <p:cNvSpPr txBox="1"/>
          <p:nvPr>
            <p:ph type="title"/>
          </p:nvPr>
        </p:nvSpPr>
        <p:spPr>
          <a:xfrm>
            <a:off x="1806425" y="902475"/>
            <a:ext cx="52080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Random forest</a:t>
            </a:r>
            <a:endParaRPr/>
          </a:p>
        </p:txBody>
      </p:sp>
      <p:cxnSp>
        <p:nvCxnSpPr>
          <p:cNvPr id="584" name="Google Shape;584;gfab65ae425_1_35"/>
          <p:cNvCxnSpPr/>
          <p:nvPr/>
        </p:nvCxnSpPr>
        <p:spPr>
          <a:xfrm>
            <a:off x="2060777" y="2555845"/>
            <a:ext cx="647100" cy="0"/>
          </a:xfrm>
          <a:prstGeom prst="straightConnector1">
            <a:avLst/>
          </a:prstGeom>
          <a:noFill/>
          <a:ln cap="flat" cmpd="sng" w="19050">
            <a:solidFill>
              <a:schemeClr val="dk1"/>
            </a:solidFill>
            <a:prstDash val="solid"/>
            <a:round/>
            <a:headEnd len="sm" w="sm" type="none"/>
            <a:tailEnd len="sm" w="sm" type="none"/>
          </a:ln>
        </p:spPr>
      </p:cxnSp>
      <p:cxnSp>
        <p:nvCxnSpPr>
          <p:cNvPr id="585" name="Google Shape;585;gfab65ae425_1_35"/>
          <p:cNvCxnSpPr/>
          <p:nvPr/>
        </p:nvCxnSpPr>
        <p:spPr>
          <a:xfrm>
            <a:off x="6436127" y="2555845"/>
            <a:ext cx="647100" cy="0"/>
          </a:xfrm>
          <a:prstGeom prst="straightConnector1">
            <a:avLst/>
          </a:prstGeom>
          <a:noFill/>
          <a:ln cap="flat" cmpd="sng" w="19050">
            <a:solidFill>
              <a:schemeClr val="dk1"/>
            </a:solidFill>
            <a:prstDash val="solid"/>
            <a:round/>
            <a:headEnd len="sm" w="sm" type="none"/>
            <a:tailEnd len="sm" w="sm" type="none"/>
          </a:ln>
        </p:spPr>
      </p:cxnSp>
      <p:cxnSp>
        <p:nvCxnSpPr>
          <p:cNvPr id="586" name="Google Shape;586;gfab65ae425_1_35"/>
          <p:cNvCxnSpPr/>
          <p:nvPr/>
        </p:nvCxnSpPr>
        <p:spPr>
          <a:xfrm>
            <a:off x="4564950" y="1390450"/>
            <a:ext cx="14100" cy="3163800"/>
          </a:xfrm>
          <a:prstGeom prst="straightConnector1">
            <a:avLst/>
          </a:prstGeom>
          <a:noFill/>
          <a:ln cap="flat" cmpd="sng" w="19050">
            <a:solidFill>
              <a:schemeClr val="dk1"/>
            </a:solidFill>
            <a:prstDash val="solid"/>
            <a:round/>
            <a:headEnd len="sm" w="sm" type="none"/>
            <a:tailEnd len="sm" w="sm" type="none"/>
          </a:ln>
        </p:spPr>
      </p:cxnSp>
      <p:pic>
        <p:nvPicPr>
          <p:cNvPr id="587" name="Google Shape;587;gfab65ae425_1_35"/>
          <p:cNvPicPr preferRelativeResize="0"/>
          <p:nvPr/>
        </p:nvPicPr>
        <p:blipFill>
          <a:blip r:embed="rId3">
            <a:alphaModFix/>
          </a:blip>
          <a:stretch>
            <a:fillRect/>
          </a:stretch>
        </p:blipFill>
        <p:spPr>
          <a:xfrm>
            <a:off x="168000" y="1769150"/>
            <a:ext cx="4260149" cy="2015424"/>
          </a:xfrm>
          <a:prstGeom prst="rect">
            <a:avLst/>
          </a:prstGeom>
          <a:noFill/>
          <a:ln>
            <a:noFill/>
          </a:ln>
        </p:spPr>
      </p:pic>
      <p:pic>
        <p:nvPicPr>
          <p:cNvPr id="588" name="Google Shape;588;gfab65ae425_1_35"/>
          <p:cNvPicPr preferRelativeResize="0"/>
          <p:nvPr/>
        </p:nvPicPr>
        <p:blipFill>
          <a:blip r:embed="rId4">
            <a:alphaModFix/>
          </a:blip>
          <a:stretch>
            <a:fillRect/>
          </a:stretch>
        </p:blipFill>
        <p:spPr>
          <a:xfrm>
            <a:off x="4715850" y="1745338"/>
            <a:ext cx="4260149" cy="1991680"/>
          </a:xfrm>
          <a:prstGeom prst="rect">
            <a:avLst/>
          </a:prstGeom>
          <a:noFill/>
          <a:ln>
            <a:noFill/>
          </a:ln>
        </p:spPr>
      </p:pic>
      <p:sp>
        <p:nvSpPr>
          <p:cNvPr id="589" name="Google Shape;589;gfab65ae425_1_35"/>
          <p:cNvSpPr txBox="1"/>
          <p:nvPr>
            <p:ph type="title"/>
          </p:nvPr>
        </p:nvSpPr>
        <p:spPr>
          <a:xfrm>
            <a:off x="955224" y="13569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Normal Sampling</a:t>
            </a:r>
            <a:endParaRPr b="0" sz="2200">
              <a:latin typeface="Didact Gothic"/>
              <a:ea typeface="Didact Gothic"/>
              <a:cs typeface="Didact Gothic"/>
              <a:sym typeface="Didact Gothic"/>
            </a:endParaRPr>
          </a:p>
        </p:txBody>
      </p:sp>
      <p:sp>
        <p:nvSpPr>
          <p:cNvPr id="590" name="Google Shape;590;gfab65ae425_1_35"/>
          <p:cNvSpPr txBox="1"/>
          <p:nvPr>
            <p:ph type="title"/>
          </p:nvPr>
        </p:nvSpPr>
        <p:spPr>
          <a:xfrm>
            <a:off x="5642287" y="14451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SMOTE</a:t>
            </a:r>
            <a:endParaRPr b="0" sz="2200">
              <a:latin typeface="Didact Gothic"/>
              <a:ea typeface="Didact Gothic"/>
              <a:cs typeface="Didact Gothic"/>
              <a:sym typeface="Didact Gothic"/>
            </a:endParaRPr>
          </a:p>
        </p:txBody>
      </p:sp>
      <p:sp>
        <p:nvSpPr>
          <p:cNvPr id="591" name="Google Shape;591;gfab65ae425_1_35"/>
          <p:cNvSpPr txBox="1"/>
          <p:nvPr>
            <p:ph idx="1" type="subTitle"/>
          </p:nvPr>
        </p:nvSpPr>
        <p:spPr>
          <a:xfrm>
            <a:off x="344477" y="3839302"/>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t>Overall Train Accuracy 0.842</a:t>
            </a:r>
            <a:endParaRPr sz="1050"/>
          </a:p>
          <a:p>
            <a:pPr indent="0" lvl="0" marL="0" rtl="0" algn="l">
              <a:lnSpc>
                <a:spcPct val="100000"/>
              </a:lnSpc>
              <a:spcBef>
                <a:spcPts val="0"/>
              </a:spcBef>
              <a:spcAft>
                <a:spcPts val="0"/>
              </a:spcAft>
              <a:buNone/>
            </a:pPr>
            <a:r>
              <a:rPr lang="en" sz="1050"/>
              <a:t>Train AUC Score 0.8452947667123322</a:t>
            </a:r>
            <a:endParaRPr sz="1050"/>
          </a:p>
          <a:p>
            <a:pPr indent="0" lvl="0" marL="0" rtl="0" algn="l">
              <a:lnSpc>
                <a:spcPct val="100000"/>
              </a:lnSpc>
              <a:spcBef>
                <a:spcPts val="0"/>
              </a:spcBef>
              <a:spcAft>
                <a:spcPts val="0"/>
              </a:spcAft>
              <a:buNone/>
            </a:pPr>
            <a:r>
              <a:rPr lang="en" sz="1050"/>
              <a:t>Overall Test Accuracy 0.8171111111111111</a:t>
            </a:r>
            <a:endParaRPr sz="1050"/>
          </a:p>
          <a:p>
            <a:pPr indent="0" lvl="0" marL="0" rtl="0" algn="l">
              <a:lnSpc>
                <a:spcPct val="100000"/>
              </a:lnSpc>
              <a:spcBef>
                <a:spcPts val="0"/>
              </a:spcBef>
              <a:spcAft>
                <a:spcPts val="0"/>
              </a:spcAft>
              <a:buNone/>
            </a:pPr>
            <a:r>
              <a:rPr lang="en" sz="1050"/>
              <a:t>Test AUC Score 0.7765993124001651</a:t>
            </a:r>
            <a:endParaRPr sz="1050"/>
          </a:p>
          <a:p>
            <a:pPr indent="0" lvl="0" marL="0" rtl="0" algn="l">
              <a:lnSpc>
                <a:spcPct val="100000"/>
              </a:lnSpc>
              <a:spcBef>
                <a:spcPts val="0"/>
              </a:spcBef>
              <a:spcAft>
                <a:spcPts val="0"/>
              </a:spcAft>
              <a:buNone/>
            </a:pPr>
            <a:r>
              <a:t/>
            </a:r>
            <a:endParaRPr sz="1050"/>
          </a:p>
          <a:p>
            <a:pPr indent="0" lvl="0" marL="0" rtl="0" algn="l">
              <a:lnSpc>
                <a:spcPct val="100000"/>
              </a:lnSpc>
              <a:spcBef>
                <a:spcPts val="0"/>
              </a:spcBef>
              <a:spcAft>
                <a:spcPts val="0"/>
              </a:spcAft>
              <a:buSzPts val="1400"/>
              <a:buNone/>
            </a:pPr>
            <a:r>
              <a:t/>
            </a:r>
            <a:endParaRPr/>
          </a:p>
        </p:txBody>
      </p:sp>
      <p:sp>
        <p:nvSpPr>
          <p:cNvPr id="592" name="Google Shape;592;gfab65ae425_1_35"/>
          <p:cNvSpPr txBox="1"/>
          <p:nvPr>
            <p:ph idx="2" type="subTitle"/>
          </p:nvPr>
        </p:nvSpPr>
        <p:spPr>
          <a:xfrm>
            <a:off x="4921373" y="3737027"/>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t>Overall Train Accuracy 0.8618771018037298</a:t>
            </a:r>
            <a:endParaRPr sz="1050"/>
          </a:p>
          <a:p>
            <a:pPr indent="0" lvl="0" marL="0" rtl="0" algn="l">
              <a:lnSpc>
                <a:spcPct val="100000"/>
              </a:lnSpc>
              <a:spcBef>
                <a:spcPts val="0"/>
              </a:spcBef>
              <a:spcAft>
                <a:spcPts val="0"/>
              </a:spcAft>
              <a:buNone/>
            </a:pPr>
            <a:r>
              <a:rPr lang="en" sz="1050"/>
              <a:t>Train AUC Score 0.9376192214153992</a:t>
            </a:r>
            <a:endParaRPr sz="1050"/>
          </a:p>
          <a:p>
            <a:pPr indent="0" lvl="0" marL="0" rtl="0" algn="l">
              <a:lnSpc>
                <a:spcPct val="100000"/>
              </a:lnSpc>
              <a:spcBef>
                <a:spcPts val="0"/>
              </a:spcBef>
              <a:spcAft>
                <a:spcPts val="0"/>
              </a:spcAft>
              <a:buNone/>
            </a:pPr>
            <a:r>
              <a:rPr lang="en" sz="1050"/>
              <a:t>Overall Test Accuracy 0.8106666666666666</a:t>
            </a:r>
            <a:endParaRPr sz="1050"/>
          </a:p>
          <a:p>
            <a:pPr indent="0" lvl="0" marL="0" rtl="0" algn="l">
              <a:lnSpc>
                <a:spcPct val="100000"/>
              </a:lnSpc>
              <a:spcBef>
                <a:spcPts val="0"/>
              </a:spcBef>
              <a:spcAft>
                <a:spcPts val="0"/>
              </a:spcAft>
              <a:buNone/>
            </a:pPr>
            <a:r>
              <a:rPr lang="en" sz="1050"/>
              <a:t>Test AUC Score 0.7701243912630378</a:t>
            </a:r>
            <a:endParaRPr sz="1050"/>
          </a:p>
          <a:p>
            <a:pPr indent="0" lvl="0" marL="0" rtl="0" algn="l">
              <a:lnSpc>
                <a:spcPct val="100000"/>
              </a:lnSpc>
              <a:spcBef>
                <a:spcPts val="0"/>
              </a:spcBef>
              <a:spcAft>
                <a:spcPts val="0"/>
              </a:spcAft>
              <a:buNone/>
            </a:pPr>
            <a:r>
              <a:t/>
            </a:r>
            <a:endParaRPr sz="1050"/>
          </a:p>
          <a:p>
            <a:pPr indent="0" lvl="0" marL="0" rtl="0" algn="l">
              <a:lnSpc>
                <a:spcPct val="100000"/>
              </a:lnSpc>
              <a:spcBef>
                <a:spcPts val="0"/>
              </a:spcBef>
              <a:spcAft>
                <a:spcPts val="0"/>
              </a:spcAft>
              <a:buSzPts val="1400"/>
              <a:buNone/>
            </a:pPr>
            <a:r>
              <a:t/>
            </a:r>
            <a:endParaRPr sz="1050"/>
          </a:p>
        </p:txBody>
      </p:sp>
      <p:sp>
        <p:nvSpPr>
          <p:cNvPr id="593" name="Google Shape;593;gfab65ae425_1_35"/>
          <p:cNvSpPr txBox="1"/>
          <p:nvPr/>
        </p:nvSpPr>
        <p:spPr>
          <a:xfrm>
            <a:off x="492900" y="4644550"/>
            <a:ext cx="8483100" cy="5355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1200"/>
              </a:spcBef>
              <a:spcAft>
                <a:spcPts val="200"/>
              </a:spcAft>
              <a:buNone/>
            </a:pPr>
            <a:r>
              <a:rPr b="1" i="1" lang="en" sz="950">
                <a:solidFill>
                  <a:srgbClr val="4A86E8"/>
                </a:solidFill>
                <a:highlight>
                  <a:schemeClr val="accent5"/>
                </a:highlight>
                <a:latin typeface="Didact Gothic"/>
                <a:ea typeface="Didact Gothic"/>
                <a:cs typeface="Didact Gothic"/>
                <a:sym typeface="Didact Gothic"/>
              </a:rPr>
              <a:t>The best score for Random forest is registered when trained with the SMOTE data with an Test AUC score of 0.77 and train K-Fold score of 0.85</a:t>
            </a:r>
            <a:endParaRPr b="1" i="1" sz="950">
              <a:solidFill>
                <a:srgbClr val="4A86E8"/>
              </a:solidFill>
              <a:highlight>
                <a:schemeClr val="accent5"/>
              </a:highlight>
              <a:latin typeface="Didact Gothic"/>
              <a:ea typeface="Didact Gothic"/>
              <a:cs typeface="Didact Gothic"/>
              <a:sym typeface="Didact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97" name="Shape 597"/>
        <p:cNvGrpSpPr/>
        <p:nvPr/>
      </p:nvGrpSpPr>
      <p:grpSpPr>
        <a:xfrm>
          <a:off x="0" y="0"/>
          <a:ext cx="0" cy="0"/>
          <a:chOff x="0" y="0"/>
          <a:chExt cx="0" cy="0"/>
        </a:xfrm>
      </p:grpSpPr>
      <p:sp>
        <p:nvSpPr>
          <p:cNvPr id="598" name="Google Shape;598;gfab65ae425_1_65"/>
          <p:cNvSpPr txBox="1"/>
          <p:nvPr>
            <p:ph idx="1" type="subTitle"/>
          </p:nvPr>
        </p:nvSpPr>
        <p:spPr>
          <a:xfrm>
            <a:off x="787177" y="3935227"/>
            <a:ext cx="3100800" cy="9906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1200"/>
              </a:spcBef>
              <a:spcAft>
                <a:spcPts val="0"/>
              </a:spcAft>
              <a:buNone/>
            </a:pPr>
            <a:r>
              <a:t/>
            </a:r>
            <a:endParaRPr b="1" i="1" sz="850">
              <a:solidFill>
                <a:srgbClr val="4A86E8"/>
              </a:solidFill>
              <a:highlight>
                <a:schemeClr val="accent5"/>
              </a:highlight>
            </a:endParaRPr>
          </a:p>
          <a:p>
            <a:pPr indent="0" lvl="0" marL="0" marR="0" rtl="0" algn="l">
              <a:lnSpc>
                <a:spcPct val="140000"/>
              </a:lnSpc>
              <a:spcBef>
                <a:spcPts val="1200"/>
              </a:spcBef>
              <a:spcAft>
                <a:spcPts val="0"/>
              </a:spcAft>
              <a:buNone/>
            </a:pPr>
            <a:r>
              <a:t/>
            </a:r>
            <a:endParaRPr b="1" i="1" sz="850">
              <a:solidFill>
                <a:srgbClr val="4A86E8"/>
              </a:solidFill>
              <a:highlight>
                <a:schemeClr val="accent5"/>
              </a:highlight>
            </a:endParaRPr>
          </a:p>
          <a:p>
            <a:pPr indent="0" lvl="0" marL="0" marR="0" rtl="0" algn="l">
              <a:lnSpc>
                <a:spcPct val="140000"/>
              </a:lnSpc>
              <a:spcBef>
                <a:spcPts val="1200"/>
              </a:spcBef>
              <a:spcAft>
                <a:spcPts val="200"/>
              </a:spcAft>
              <a:buNone/>
            </a:pPr>
            <a:r>
              <a:t/>
            </a:r>
            <a:endParaRPr b="1" i="1" sz="850">
              <a:solidFill>
                <a:srgbClr val="4A86E8"/>
              </a:solidFill>
              <a:highlight>
                <a:schemeClr val="accent5"/>
              </a:highlight>
            </a:endParaRPr>
          </a:p>
        </p:txBody>
      </p:sp>
      <p:cxnSp>
        <p:nvCxnSpPr>
          <p:cNvPr id="599" name="Google Shape;599;gfab65ae425_1_65"/>
          <p:cNvCxnSpPr/>
          <p:nvPr/>
        </p:nvCxnSpPr>
        <p:spPr>
          <a:xfrm>
            <a:off x="2060777" y="2555845"/>
            <a:ext cx="647100" cy="0"/>
          </a:xfrm>
          <a:prstGeom prst="straightConnector1">
            <a:avLst/>
          </a:prstGeom>
          <a:noFill/>
          <a:ln cap="flat" cmpd="sng" w="19050">
            <a:solidFill>
              <a:schemeClr val="dk1"/>
            </a:solidFill>
            <a:prstDash val="solid"/>
            <a:round/>
            <a:headEnd len="sm" w="sm" type="none"/>
            <a:tailEnd len="sm" w="sm" type="none"/>
          </a:ln>
        </p:spPr>
      </p:cxnSp>
      <p:cxnSp>
        <p:nvCxnSpPr>
          <p:cNvPr id="600" name="Google Shape;600;gfab65ae425_1_65"/>
          <p:cNvCxnSpPr/>
          <p:nvPr/>
        </p:nvCxnSpPr>
        <p:spPr>
          <a:xfrm>
            <a:off x="6436127" y="2555845"/>
            <a:ext cx="647100" cy="0"/>
          </a:xfrm>
          <a:prstGeom prst="straightConnector1">
            <a:avLst/>
          </a:prstGeom>
          <a:noFill/>
          <a:ln cap="flat" cmpd="sng" w="19050">
            <a:solidFill>
              <a:schemeClr val="dk1"/>
            </a:solidFill>
            <a:prstDash val="solid"/>
            <a:round/>
            <a:headEnd len="sm" w="sm" type="none"/>
            <a:tailEnd len="sm" w="sm" type="none"/>
          </a:ln>
        </p:spPr>
      </p:cxnSp>
      <p:cxnSp>
        <p:nvCxnSpPr>
          <p:cNvPr id="601" name="Google Shape;601;gfab65ae425_1_65"/>
          <p:cNvCxnSpPr/>
          <p:nvPr/>
        </p:nvCxnSpPr>
        <p:spPr>
          <a:xfrm>
            <a:off x="4564950" y="1382675"/>
            <a:ext cx="14100" cy="3163800"/>
          </a:xfrm>
          <a:prstGeom prst="straightConnector1">
            <a:avLst/>
          </a:prstGeom>
          <a:noFill/>
          <a:ln cap="flat" cmpd="sng" w="19050">
            <a:solidFill>
              <a:schemeClr val="dk1"/>
            </a:solidFill>
            <a:prstDash val="solid"/>
            <a:round/>
            <a:headEnd len="sm" w="sm" type="none"/>
            <a:tailEnd len="sm" w="sm" type="none"/>
          </a:ln>
        </p:spPr>
      </p:cxnSp>
      <p:sp>
        <p:nvSpPr>
          <p:cNvPr id="602" name="Google Shape;602;gfab65ae425_1_65"/>
          <p:cNvSpPr txBox="1"/>
          <p:nvPr>
            <p:ph idx="3" type="title"/>
          </p:nvPr>
        </p:nvSpPr>
        <p:spPr>
          <a:xfrm>
            <a:off x="3288051" y="918100"/>
            <a:ext cx="28134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Ada boost</a:t>
            </a:r>
            <a:endParaRPr/>
          </a:p>
        </p:txBody>
      </p:sp>
      <p:pic>
        <p:nvPicPr>
          <p:cNvPr id="603" name="Google Shape;603;gfab65ae425_1_65"/>
          <p:cNvPicPr preferRelativeResize="0"/>
          <p:nvPr/>
        </p:nvPicPr>
        <p:blipFill>
          <a:blip r:embed="rId3">
            <a:alphaModFix/>
          </a:blip>
          <a:stretch>
            <a:fillRect/>
          </a:stretch>
        </p:blipFill>
        <p:spPr>
          <a:xfrm>
            <a:off x="146525" y="1817975"/>
            <a:ext cx="4260148" cy="2001251"/>
          </a:xfrm>
          <a:prstGeom prst="rect">
            <a:avLst/>
          </a:prstGeom>
          <a:noFill/>
          <a:ln>
            <a:noFill/>
          </a:ln>
        </p:spPr>
      </p:pic>
      <p:pic>
        <p:nvPicPr>
          <p:cNvPr id="604" name="Google Shape;604;gfab65ae425_1_65"/>
          <p:cNvPicPr preferRelativeResize="0"/>
          <p:nvPr/>
        </p:nvPicPr>
        <p:blipFill>
          <a:blip r:embed="rId4">
            <a:alphaModFix/>
          </a:blip>
          <a:stretch>
            <a:fillRect/>
          </a:stretch>
        </p:blipFill>
        <p:spPr>
          <a:xfrm>
            <a:off x="4737325" y="1839875"/>
            <a:ext cx="4260152" cy="1998811"/>
          </a:xfrm>
          <a:prstGeom prst="rect">
            <a:avLst/>
          </a:prstGeom>
          <a:noFill/>
          <a:ln>
            <a:noFill/>
          </a:ln>
        </p:spPr>
      </p:pic>
      <p:sp>
        <p:nvSpPr>
          <p:cNvPr id="605" name="Google Shape;605;gfab65ae425_1_65"/>
          <p:cNvSpPr txBox="1"/>
          <p:nvPr>
            <p:ph type="title"/>
          </p:nvPr>
        </p:nvSpPr>
        <p:spPr>
          <a:xfrm>
            <a:off x="955224" y="13569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Normal Sampling</a:t>
            </a:r>
            <a:endParaRPr b="0" sz="2200">
              <a:latin typeface="Didact Gothic"/>
              <a:ea typeface="Didact Gothic"/>
              <a:cs typeface="Didact Gothic"/>
              <a:sym typeface="Didact Gothic"/>
            </a:endParaRPr>
          </a:p>
        </p:txBody>
      </p:sp>
      <p:sp>
        <p:nvSpPr>
          <p:cNvPr id="606" name="Google Shape;606;gfab65ae425_1_65"/>
          <p:cNvSpPr txBox="1"/>
          <p:nvPr>
            <p:ph type="title"/>
          </p:nvPr>
        </p:nvSpPr>
        <p:spPr>
          <a:xfrm>
            <a:off x="5642287" y="1445125"/>
            <a:ext cx="2379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200">
                <a:latin typeface="Didact Gothic"/>
                <a:ea typeface="Didact Gothic"/>
                <a:cs typeface="Didact Gothic"/>
                <a:sym typeface="Didact Gothic"/>
              </a:rPr>
              <a:t>SMOTE</a:t>
            </a:r>
            <a:endParaRPr b="0" sz="2200">
              <a:latin typeface="Didact Gothic"/>
              <a:ea typeface="Didact Gothic"/>
              <a:cs typeface="Didact Gothic"/>
              <a:sym typeface="Didact Gothic"/>
            </a:endParaRPr>
          </a:p>
        </p:txBody>
      </p:sp>
      <p:sp>
        <p:nvSpPr>
          <p:cNvPr id="607" name="Google Shape;607;gfab65ae425_1_65"/>
          <p:cNvSpPr txBox="1"/>
          <p:nvPr>
            <p:ph idx="1" type="subTitle"/>
          </p:nvPr>
        </p:nvSpPr>
        <p:spPr>
          <a:xfrm>
            <a:off x="336802" y="3751102"/>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t>Overall Train Accuracy 0.8211428571428572</a:t>
            </a:r>
            <a:endParaRPr sz="1050"/>
          </a:p>
          <a:p>
            <a:pPr indent="0" lvl="0" marL="0" rtl="0" algn="l">
              <a:lnSpc>
                <a:spcPct val="100000"/>
              </a:lnSpc>
              <a:spcBef>
                <a:spcPts val="0"/>
              </a:spcBef>
              <a:spcAft>
                <a:spcPts val="0"/>
              </a:spcAft>
              <a:buNone/>
            </a:pPr>
            <a:r>
              <a:rPr lang="en" sz="1050"/>
              <a:t>Train AUC Score 0.7800456962858852</a:t>
            </a:r>
            <a:endParaRPr sz="1050"/>
          </a:p>
          <a:p>
            <a:pPr indent="0" lvl="0" marL="0" rtl="0" algn="l">
              <a:lnSpc>
                <a:spcPct val="100000"/>
              </a:lnSpc>
              <a:spcBef>
                <a:spcPts val="0"/>
              </a:spcBef>
              <a:spcAft>
                <a:spcPts val="0"/>
              </a:spcAft>
              <a:buNone/>
            </a:pPr>
            <a:r>
              <a:rPr lang="en" sz="1050"/>
              <a:t>Overall Test Accuracy 0.8164444444444444</a:t>
            </a:r>
            <a:endParaRPr sz="1050"/>
          </a:p>
          <a:p>
            <a:pPr indent="0" lvl="0" marL="0" rtl="0" algn="l">
              <a:lnSpc>
                <a:spcPct val="100000"/>
              </a:lnSpc>
              <a:spcBef>
                <a:spcPts val="0"/>
              </a:spcBef>
              <a:spcAft>
                <a:spcPts val="0"/>
              </a:spcAft>
              <a:buNone/>
            </a:pPr>
            <a:r>
              <a:rPr lang="en" sz="1050"/>
              <a:t>Test AUC Score 0.7677436178597669</a:t>
            </a:r>
            <a:endParaRPr sz="1050"/>
          </a:p>
          <a:p>
            <a:pPr indent="0" lvl="0" marL="0" rtl="0" algn="l">
              <a:lnSpc>
                <a:spcPct val="100000"/>
              </a:lnSpc>
              <a:spcBef>
                <a:spcPts val="0"/>
              </a:spcBef>
              <a:spcAft>
                <a:spcPts val="0"/>
              </a:spcAft>
              <a:buNone/>
            </a:pPr>
            <a:r>
              <a:rPr lang="en" sz="1050"/>
              <a:t>Classification Report of Test</a:t>
            </a:r>
            <a:endParaRPr sz="1050"/>
          </a:p>
          <a:p>
            <a:pPr indent="0" lvl="0" marL="0" rtl="0" algn="l">
              <a:lnSpc>
                <a:spcPct val="100000"/>
              </a:lnSpc>
              <a:spcBef>
                <a:spcPts val="0"/>
              </a:spcBef>
              <a:spcAft>
                <a:spcPts val="0"/>
              </a:spcAft>
              <a:buNone/>
            </a:pPr>
            <a:r>
              <a:t/>
            </a:r>
            <a:endParaRPr sz="1050"/>
          </a:p>
          <a:p>
            <a:pPr indent="0" lvl="0" marL="0" rtl="0" algn="l">
              <a:lnSpc>
                <a:spcPct val="100000"/>
              </a:lnSpc>
              <a:spcBef>
                <a:spcPts val="0"/>
              </a:spcBef>
              <a:spcAft>
                <a:spcPts val="0"/>
              </a:spcAft>
              <a:buSzPts val="1400"/>
              <a:buNone/>
            </a:pPr>
            <a:r>
              <a:t/>
            </a:r>
            <a:endParaRPr/>
          </a:p>
        </p:txBody>
      </p:sp>
      <p:sp>
        <p:nvSpPr>
          <p:cNvPr id="608" name="Google Shape;608;gfab65ae425_1_65"/>
          <p:cNvSpPr txBox="1"/>
          <p:nvPr>
            <p:ph idx="2" type="subTitle"/>
          </p:nvPr>
        </p:nvSpPr>
        <p:spPr>
          <a:xfrm>
            <a:off x="4908873" y="3751102"/>
            <a:ext cx="3100800" cy="99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t>Overall Train Accuracy 0.8620911036380312</a:t>
            </a:r>
            <a:endParaRPr sz="1050"/>
          </a:p>
          <a:p>
            <a:pPr indent="0" lvl="0" marL="0" rtl="0" algn="l">
              <a:lnSpc>
                <a:spcPct val="100000"/>
              </a:lnSpc>
              <a:spcBef>
                <a:spcPts val="0"/>
              </a:spcBef>
              <a:spcAft>
                <a:spcPts val="0"/>
              </a:spcAft>
              <a:buNone/>
            </a:pPr>
            <a:r>
              <a:rPr lang="en" sz="1050"/>
              <a:t>Train AUC Score 0.9247609739611631</a:t>
            </a:r>
            <a:endParaRPr sz="1050"/>
          </a:p>
          <a:p>
            <a:pPr indent="0" lvl="0" marL="0" rtl="0" algn="l">
              <a:lnSpc>
                <a:spcPct val="100000"/>
              </a:lnSpc>
              <a:spcBef>
                <a:spcPts val="0"/>
              </a:spcBef>
              <a:spcAft>
                <a:spcPts val="0"/>
              </a:spcAft>
              <a:buNone/>
            </a:pPr>
            <a:r>
              <a:rPr lang="en" sz="1050"/>
              <a:t>Overall Test Accuracy 0.8136666666666666</a:t>
            </a:r>
            <a:endParaRPr sz="1050"/>
          </a:p>
          <a:p>
            <a:pPr indent="0" lvl="0" marL="0" rtl="0" algn="l">
              <a:lnSpc>
                <a:spcPct val="100000"/>
              </a:lnSpc>
              <a:spcBef>
                <a:spcPts val="0"/>
              </a:spcBef>
              <a:spcAft>
                <a:spcPts val="0"/>
              </a:spcAft>
              <a:buNone/>
            </a:pPr>
            <a:r>
              <a:rPr lang="en" sz="1050"/>
              <a:t>Test AUC Score 0.7644839429021408</a:t>
            </a:r>
            <a:endParaRPr sz="1050"/>
          </a:p>
          <a:p>
            <a:pPr indent="0" lvl="0" marL="0" rtl="0" algn="l">
              <a:lnSpc>
                <a:spcPct val="100000"/>
              </a:lnSpc>
              <a:spcBef>
                <a:spcPts val="0"/>
              </a:spcBef>
              <a:spcAft>
                <a:spcPts val="0"/>
              </a:spcAft>
              <a:buNone/>
            </a:pPr>
            <a:r>
              <a:t/>
            </a:r>
            <a:endParaRPr sz="1050"/>
          </a:p>
          <a:p>
            <a:pPr indent="0" lvl="0" marL="0" rtl="0" algn="l">
              <a:lnSpc>
                <a:spcPct val="100000"/>
              </a:lnSpc>
              <a:spcBef>
                <a:spcPts val="0"/>
              </a:spcBef>
              <a:spcAft>
                <a:spcPts val="0"/>
              </a:spcAft>
              <a:buSzPts val="1400"/>
              <a:buNone/>
            </a:pPr>
            <a:r>
              <a:t/>
            </a:r>
            <a:endParaRPr sz="1050"/>
          </a:p>
        </p:txBody>
      </p:sp>
      <p:sp>
        <p:nvSpPr>
          <p:cNvPr id="609" name="Google Shape;609;gfab65ae425_1_65"/>
          <p:cNvSpPr txBox="1"/>
          <p:nvPr/>
        </p:nvSpPr>
        <p:spPr>
          <a:xfrm>
            <a:off x="1061850" y="4648975"/>
            <a:ext cx="8691900" cy="9897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1200"/>
              </a:spcBef>
              <a:spcAft>
                <a:spcPts val="0"/>
              </a:spcAft>
              <a:buNone/>
            </a:pPr>
            <a:r>
              <a:rPr b="1" i="1" lang="en" sz="850">
                <a:solidFill>
                  <a:srgbClr val="4A86E8"/>
                </a:solidFill>
                <a:highlight>
                  <a:schemeClr val="accent5"/>
                </a:highlight>
                <a:latin typeface="Didact Gothic"/>
                <a:ea typeface="Didact Gothic"/>
                <a:cs typeface="Didact Gothic"/>
                <a:sym typeface="Didact Gothic"/>
              </a:rPr>
              <a:t>The best score for Adaboost Classifier is registered when trained with the SMOTE data with an Test AUC score of 0.764 and train K-Fold score of 0.86</a:t>
            </a:r>
            <a:endParaRPr b="1" i="1" sz="850">
              <a:solidFill>
                <a:srgbClr val="4A86E8"/>
              </a:solidFill>
              <a:highlight>
                <a:schemeClr val="accent5"/>
              </a:highlight>
              <a:latin typeface="Didact Gothic"/>
              <a:ea typeface="Didact Gothic"/>
              <a:cs typeface="Didact Gothic"/>
              <a:sym typeface="Didact Gothic"/>
            </a:endParaRPr>
          </a:p>
          <a:p>
            <a:pPr indent="0" lvl="0" marL="0" marR="0" rtl="0" algn="l">
              <a:lnSpc>
                <a:spcPct val="140000"/>
              </a:lnSpc>
              <a:spcBef>
                <a:spcPts val="1200"/>
              </a:spcBef>
              <a:spcAft>
                <a:spcPts val="0"/>
              </a:spcAft>
              <a:buNone/>
            </a:pPr>
            <a:r>
              <a:t/>
            </a:r>
            <a:endParaRPr b="1" i="1" sz="850">
              <a:solidFill>
                <a:srgbClr val="4A86E8"/>
              </a:solidFill>
              <a:highlight>
                <a:schemeClr val="accent5"/>
              </a:highlight>
              <a:latin typeface="Didact Gothic"/>
              <a:ea typeface="Didact Gothic"/>
              <a:cs typeface="Didact Gothic"/>
              <a:sym typeface="Didact Gothic"/>
            </a:endParaRPr>
          </a:p>
          <a:p>
            <a:pPr indent="0" lvl="0" marL="0" marR="0" rtl="0" algn="l">
              <a:lnSpc>
                <a:spcPct val="140000"/>
              </a:lnSpc>
              <a:spcBef>
                <a:spcPts val="1200"/>
              </a:spcBef>
              <a:spcAft>
                <a:spcPts val="200"/>
              </a:spcAft>
              <a:buNone/>
            </a:pPr>
            <a:r>
              <a:t/>
            </a:r>
            <a:endParaRPr b="1" i="1" sz="850">
              <a:solidFill>
                <a:srgbClr val="4A86E8"/>
              </a:solidFill>
              <a:highlight>
                <a:schemeClr val="accent5"/>
              </a:highlight>
              <a:latin typeface="Didact Gothic"/>
              <a:ea typeface="Didact Gothic"/>
              <a:cs typeface="Didact Gothic"/>
              <a:sym typeface="Didact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fab65ae425_1_231"/>
          <p:cNvSpPr txBox="1"/>
          <p:nvPr>
            <p:ph idx="2" type="title"/>
          </p:nvPr>
        </p:nvSpPr>
        <p:spPr>
          <a:xfrm>
            <a:off x="1120875" y="8994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smote</a:t>
            </a:r>
            <a:endParaRPr sz="900"/>
          </a:p>
        </p:txBody>
      </p:sp>
      <p:sp>
        <p:nvSpPr>
          <p:cNvPr id="615" name="Google Shape;615;gfab65ae425_1_231"/>
          <p:cNvSpPr txBox="1"/>
          <p:nvPr>
            <p:ph idx="3" type="title"/>
          </p:nvPr>
        </p:nvSpPr>
        <p:spPr>
          <a:xfrm>
            <a:off x="1120875" y="34779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Weaknesses</a:t>
            </a:r>
            <a:endParaRPr/>
          </a:p>
        </p:txBody>
      </p:sp>
      <p:sp>
        <p:nvSpPr>
          <p:cNvPr id="616" name="Google Shape;616;gfab65ae425_1_231"/>
          <p:cNvSpPr/>
          <p:nvPr/>
        </p:nvSpPr>
        <p:spPr>
          <a:xfrm rot="10800000">
            <a:off x="1682775" y="3132225"/>
            <a:ext cx="835500" cy="2598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7" name="Google Shape;617;gfab65ae425_1_231"/>
          <p:cNvCxnSpPr/>
          <p:nvPr/>
        </p:nvCxnSpPr>
        <p:spPr>
          <a:xfrm>
            <a:off x="4572000" y="3179625"/>
            <a:ext cx="0" cy="930900"/>
          </a:xfrm>
          <a:prstGeom prst="straightConnector1">
            <a:avLst/>
          </a:prstGeom>
          <a:noFill/>
          <a:ln cap="flat" cmpd="sng" w="19050">
            <a:solidFill>
              <a:schemeClr val="dk1"/>
            </a:solidFill>
            <a:prstDash val="solid"/>
            <a:round/>
            <a:headEnd len="sm" w="sm" type="none"/>
            <a:tailEnd len="sm" w="sm" type="none"/>
          </a:ln>
        </p:spPr>
      </p:cxnSp>
      <p:cxnSp>
        <p:nvCxnSpPr>
          <p:cNvPr id="618" name="Google Shape;618;gfab65ae425_1_231"/>
          <p:cNvCxnSpPr/>
          <p:nvPr/>
        </p:nvCxnSpPr>
        <p:spPr>
          <a:xfrm>
            <a:off x="4572000" y="1276600"/>
            <a:ext cx="0" cy="930900"/>
          </a:xfrm>
          <a:prstGeom prst="straightConnector1">
            <a:avLst/>
          </a:prstGeom>
          <a:noFill/>
          <a:ln cap="flat" cmpd="sng" w="19050">
            <a:solidFill>
              <a:schemeClr val="dk1"/>
            </a:solidFill>
            <a:prstDash val="solid"/>
            <a:round/>
            <a:headEnd len="sm" w="sm" type="none"/>
            <a:tailEnd len="sm" w="sm" type="none"/>
          </a:ln>
        </p:spPr>
      </p:cxnSp>
      <p:pic>
        <p:nvPicPr>
          <p:cNvPr id="619" name="Google Shape;619;gfab65ae425_1_231"/>
          <p:cNvPicPr preferRelativeResize="0"/>
          <p:nvPr/>
        </p:nvPicPr>
        <p:blipFill>
          <a:blip r:embed="rId3">
            <a:alphaModFix/>
          </a:blip>
          <a:stretch>
            <a:fillRect/>
          </a:stretch>
        </p:blipFill>
        <p:spPr>
          <a:xfrm>
            <a:off x="143375" y="1281575"/>
            <a:ext cx="4204399" cy="1303875"/>
          </a:xfrm>
          <a:prstGeom prst="rect">
            <a:avLst/>
          </a:prstGeom>
          <a:noFill/>
          <a:ln>
            <a:noFill/>
          </a:ln>
        </p:spPr>
      </p:pic>
      <p:pic>
        <p:nvPicPr>
          <p:cNvPr id="620" name="Google Shape;620;gfab65ae425_1_231"/>
          <p:cNvPicPr preferRelativeResize="0"/>
          <p:nvPr/>
        </p:nvPicPr>
        <p:blipFill>
          <a:blip r:embed="rId4">
            <a:alphaModFix/>
          </a:blip>
          <a:stretch>
            <a:fillRect/>
          </a:stretch>
        </p:blipFill>
        <p:spPr>
          <a:xfrm>
            <a:off x="96375" y="3132000"/>
            <a:ext cx="4204399" cy="1471825"/>
          </a:xfrm>
          <a:prstGeom prst="rect">
            <a:avLst/>
          </a:prstGeom>
          <a:noFill/>
          <a:ln>
            <a:noFill/>
          </a:ln>
        </p:spPr>
      </p:pic>
      <p:sp>
        <p:nvSpPr>
          <p:cNvPr id="621" name="Google Shape;621;gfab65ae425_1_231"/>
          <p:cNvSpPr txBox="1"/>
          <p:nvPr>
            <p:ph type="title"/>
          </p:nvPr>
        </p:nvSpPr>
        <p:spPr>
          <a:xfrm>
            <a:off x="262375" y="206425"/>
            <a:ext cx="40854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400"/>
              <a:t>rANDOM FOREST</a:t>
            </a:r>
            <a:endParaRPr b="1" sz="2400"/>
          </a:p>
        </p:txBody>
      </p:sp>
      <p:sp>
        <p:nvSpPr>
          <p:cNvPr id="622" name="Google Shape;622;gfab65ae425_1_231"/>
          <p:cNvSpPr txBox="1"/>
          <p:nvPr>
            <p:ph type="title"/>
          </p:nvPr>
        </p:nvSpPr>
        <p:spPr>
          <a:xfrm>
            <a:off x="4777750" y="275450"/>
            <a:ext cx="40854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400"/>
              <a:t>Ada boost</a:t>
            </a:r>
            <a:endParaRPr b="1" sz="2400"/>
          </a:p>
        </p:txBody>
      </p:sp>
      <p:sp>
        <p:nvSpPr>
          <p:cNvPr id="623" name="Google Shape;623;gfab65ae425_1_231"/>
          <p:cNvSpPr txBox="1"/>
          <p:nvPr>
            <p:ph idx="2" type="title"/>
          </p:nvPr>
        </p:nvSpPr>
        <p:spPr>
          <a:xfrm>
            <a:off x="1197075" y="2768088"/>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Normal sampling</a:t>
            </a:r>
            <a:endParaRPr sz="900"/>
          </a:p>
        </p:txBody>
      </p:sp>
      <p:pic>
        <p:nvPicPr>
          <p:cNvPr id="624" name="Google Shape;624;gfab65ae425_1_231"/>
          <p:cNvPicPr preferRelativeResize="0"/>
          <p:nvPr/>
        </p:nvPicPr>
        <p:blipFill>
          <a:blip r:embed="rId5">
            <a:alphaModFix/>
          </a:blip>
          <a:stretch>
            <a:fillRect/>
          </a:stretch>
        </p:blipFill>
        <p:spPr>
          <a:xfrm>
            <a:off x="4718250" y="3192700"/>
            <a:ext cx="4204400" cy="1411125"/>
          </a:xfrm>
          <a:prstGeom prst="rect">
            <a:avLst/>
          </a:prstGeom>
          <a:noFill/>
          <a:ln>
            <a:noFill/>
          </a:ln>
        </p:spPr>
      </p:pic>
      <p:pic>
        <p:nvPicPr>
          <p:cNvPr id="625" name="Google Shape;625;gfab65ae425_1_231"/>
          <p:cNvPicPr preferRelativeResize="0"/>
          <p:nvPr/>
        </p:nvPicPr>
        <p:blipFill rotWithShape="1">
          <a:blip r:embed="rId6">
            <a:alphaModFix/>
          </a:blip>
          <a:srcRect b="3400" l="0" r="0" t="-3400"/>
          <a:stretch/>
        </p:blipFill>
        <p:spPr>
          <a:xfrm>
            <a:off x="4796225" y="1281575"/>
            <a:ext cx="4204400" cy="1303875"/>
          </a:xfrm>
          <a:prstGeom prst="rect">
            <a:avLst/>
          </a:prstGeom>
          <a:noFill/>
          <a:ln>
            <a:noFill/>
          </a:ln>
        </p:spPr>
      </p:pic>
      <p:sp>
        <p:nvSpPr>
          <p:cNvPr id="626" name="Google Shape;626;gfab65ae425_1_231"/>
          <p:cNvSpPr txBox="1"/>
          <p:nvPr>
            <p:ph idx="2" type="title"/>
          </p:nvPr>
        </p:nvSpPr>
        <p:spPr>
          <a:xfrm>
            <a:off x="5754175" y="956450"/>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smote</a:t>
            </a:r>
            <a:endParaRPr sz="900"/>
          </a:p>
        </p:txBody>
      </p:sp>
      <p:sp>
        <p:nvSpPr>
          <p:cNvPr id="627" name="Google Shape;627;gfab65ae425_1_231"/>
          <p:cNvSpPr txBox="1"/>
          <p:nvPr>
            <p:ph idx="2" type="title"/>
          </p:nvPr>
        </p:nvSpPr>
        <p:spPr>
          <a:xfrm>
            <a:off x="5800950" y="2845713"/>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Normal sampling</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gf1fe343c6a_1_6"/>
          <p:cNvPicPr preferRelativeResize="0"/>
          <p:nvPr/>
        </p:nvPicPr>
        <p:blipFill>
          <a:blip r:embed="rId3">
            <a:alphaModFix/>
          </a:blip>
          <a:stretch>
            <a:fillRect/>
          </a:stretch>
        </p:blipFill>
        <p:spPr>
          <a:xfrm>
            <a:off x="106575" y="1711025"/>
            <a:ext cx="8839204" cy="1994000"/>
          </a:xfrm>
          <a:prstGeom prst="rect">
            <a:avLst/>
          </a:prstGeom>
          <a:noFill/>
          <a:ln>
            <a:noFill/>
          </a:ln>
        </p:spPr>
      </p:pic>
      <p:sp>
        <p:nvSpPr>
          <p:cNvPr id="633" name="Google Shape;633;gf1fe343c6a_1_6"/>
          <p:cNvSpPr txBox="1"/>
          <p:nvPr>
            <p:ph idx="4294967295" type="ctrTitle"/>
          </p:nvPr>
        </p:nvSpPr>
        <p:spPr>
          <a:xfrm>
            <a:off x="1265250" y="126600"/>
            <a:ext cx="7353000" cy="909300"/>
          </a:xfrm>
          <a:prstGeom prst="rect">
            <a:avLst/>
          </a:prstGeom>
          <a:noFill/>
          <a:ln>
            <a:noFill/>
          </a:ln>
        </p:spPr>
        <p:txBody>
          <a:bodyPr anchorCtr="0" anchor="ctr" bIns="91425" lIns="91425" spcFirstLastPara="1" rIns="91425" wrap="square" tIns="91425">
            <a:noAutofit/>
          </a:bodyPr>
          <a:lstStyle/>
          <a:p>
            <a:pPr indent="0" lvl="0" marL="0" rtl="0" algn="just">
              <a:lnSpc>
                <a:spcPct val="90000"/>
              </a:lnSpc>
              <a:spcBef>
                <a:spcPts val="0"/>
              </a:spcBef>
              <a:spcAft>
                <a:spcPts val="0"/>
              </a:spcAft>
              <a:buSzPts val="4700"/>
              <a:buNone/>
            </a:pPr>
            <a:r>
              <a:rPr b="1" lang="en" sz="3000">
                <a:solidFill>
                  <a:schemeClr val="accent6"/>
                </a:solidFill>
              </a:rPr>
              <a:t>predictive models with most roi</a:t>
            </a:r>
            <a:endParaRPr b="1" sz="3500">
              <a:solidFill>
                <a:schemeClr val="accent6"/>
              </a:solidFill>
            </a:endParaRPr>
          </a:p>
        </p:txBody>
      </p:sp>
      <p:sp>
        <p:nvSpPr>
          <p:cNvPr id="634" name="Google Shape;634;gf1fe343c6a_1_6"/>
          <p:cNvSpPr txBox="1"/>
          <p:nvPr/>
        </p:nvSpPr>
        <p:spPr>
          <a:xfrm>
            <a:off x="185800" y="3884775"/>
            <a:ext cx="8600100" cy="14475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40000"/>
              </a:lnSpc>
              <a:spcBef>
                <a:spcPts val="0"/>
              </a:spcBef>
              <a:spcAft>
                <a:spcPts val="0"/>
              </a:spcAft>
              <a:buNone/>
            </a:pPr>
            <a:r>
              <a:rPr lang="en" sz="1200">
                <a:solidFill>
                  <a:schemeClr val="accent6"/>
                </a:solidFill>
              </a:rPr>
              <a:t>Above are the top 5 most scoring models. The models are performing well for SMOTE data and also undersampled data rather than imbalanced data. Thus before modeling, resampling techniques should be used to make sure that the models are not biased.</a:t>
            </a:r>
            <a:endParaRPr sz="1200">
              <a:solidFill>
                <a:schemeClr val="accent6"/>
              </a:solidFill>
            </a:endParaRPr>
          </a:p>
          <a:p>
            <a:pPr indent="0" lvl="0" marL="0" rtl="0" algn="l">
              <a:lnSpc>
                <a:spcPct val="115000"/>
              </a:lnSpc>
              <a:spcBef>
                <a:spcPts val="600"/>
              </a:spcBef>
              <a:spcAft>
                <a:spcPts val="0"/>
              </a:spcAft>
              <a:buNone/>
            </a:pPr>
            <a:r>
              <a:t/>
            </a:r>
            <a:endParaRPr sz="1100">
              <a:solidFill>
                <a:schemeClr val="accent6"/>
              </a:solidFill>
            </a:endParaRPr>
          </a:p>
          <a:p>
            <a:pPr indent="0" lvl="0" marL="0" rtl="0" algn="l">
              <a:spcBef>
                <a:spcPts val="0"/>
              </a:spcBef>
              <a:spcAft>
                <a:spcPts val="0"/>
              </a:spcAft>
              <a:buNone/>
            </a:pPr>
            <a:r>
              <a:t/>
            </a:r>
            <a:endParaRPr>
              <a:solidFill>
                <a:schemeClr val="accent6"/>
              </a:solidFill>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38" name="Shape 638"/>
        <p:cNvGrpSpPr/>
        <p:nvPr/>
      </p:nvGrpSpPr>
      <p:grpSpPr>
        <a:xfrm>
          <a:off x="0" y="0"/>
          <a:ext cx="0" cy="0"/>
          <a:chOff x="0" y="0"/>
          <a:chExt cx="0" cy="0"/>
        </a:xfrm>
      </p:grpSpPr>
      <p:pic>
        <p:nvPicPr>
          <p:cNvPr id="639" name="Google Shape;639;gfab65ae425_1_223"/>
          <p:cNvPicPr preferRelativeResize="0"/>
          <p:nvPr/>
        </p:nvPicPr>
        <p:blipFill>
          <a:blip r:embed="rId3">
            <a:alphaModFix/>
          </a:blip>
          <a:stretch>
            <a:fillRect/>
          </a:stretch>
        </p:blipFill>
        <p:spPr>
          <a:xfrm>
            <a:off x="660125" y="158725"/>
            <a:ext cx="7664824" cy="4449801"/>
          </a:xfrm>
          <a:prstGeom prst="rect">
            <a:avLst/>
          </a:prstGeom>
          <a:noFill/>
          <a:ln>
            <a:noFill/>
          </a:ln>
        </p:spPr>
      </p:pic>
      <p:sp>
        <p:nvSpPr>
          <p:cNvPr id="640" name="Google Shape;640;gfab65ae425_1_223"/>
          <p:cNvSpPr txBox="1"/>
          <p:nvPr/>
        </p:nvSpPr>
        <p:spPr>
          <a:xfrm>
            <a:off x="524100" y="4608525"/>
            <a:ext cx="8095800" cy="7356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b="1" lang="en" sz="1200"/>
              <a:t>It looks like the sex, repayment status and repayment amount are more important features!</a:t>
            </a:r>
            <a:endParaRPr b="1" sz="1200"/>
          </a:p>
          <a:p>
            <a:pPr indent="0" lvl="0" marL="0" rtl="0" algn="ctr">
              <a:spcBef>
                <a:spcPts val="600"/>
              </a:spcBef>
              <a:spcAft>
                <a:spcPts val="0"/>
              </a:spcAft>
              <a:buNone/>
            </a:pPr>
            <a:r>
              <a:t/>
            </a:r>
            <a:endParaRPr b="1">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f9df81c231_12_0"/>
          <p:cNvSpPr txBox="1"/>
          <p:nvPr>
            <p:ph type="title"/>
          </p:nvPr>
        </p:nvSpPr>
        <p:spPr>
          <a:xfrm>
            <a:off x="1383600" y="2307450"/>
            <a:ext cx="63768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
              <a:t>SWOT</a:t>
            </a:r>
            <a:endParaRPr b="1"/>
          </a:p>
        </p:txBody>
      </p:sp>
      <p:sp>
        <p:nvSpPr>
          <p:cNvPr id="646" name="Google Shape;646;gf9df81c231_12_0"/>
          <p:cNvSpPr txBox="1"/>
          <p:nvPr>
            <p:ph idx="2" type="title"/>
          </p:nvPr>
        </p:nvSpPr>
        <p:spPr>
          <a:xfrm>
            <a:off x="1120875" y="8994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Strengths</a:t>
            </a:r>
            <a:endParaRPr/>
          </a:p>
        </p:txBody>
      </p:sp>
      <p:sp>
        <p:nvSpPr>
          <p:cNvPr id="647" name="Google Shape;647;gf9df81c231_12_0"/>
          <p:cNvSpPr txBox="1"/>
          <p:nvPr>
            <p:ph idx="1" type="subTitle"/>
          </p:nvPr>
        </p:nvSpPr>
        <p:spPr>
          <a:xfrm>
            <a:off x="734175" y="1166874"/>
            <a:ext cx="3090402" cy="8073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AutoNum type="arabicPeriod"/>
            </a:pPr>
            <a:r>
              <a:rPr lang="en"/>
              <a:t>High level of accuracy to predict default credit card transactions</a:t>
            </a:r>
            <a:endParaRPr/>
          </a:p>
          <a:p>
            <a:pPr indent="-342900" lvl="0" marL="342900" rtl="0" algn="l">
              <a:lnSpc>
                <a:spcPct val="100000"/>
              </a:lnSpc>
              <a:spcBef>
                <a:spcPts val="0"/>
              </a:spcBef>
              <a:spcAft>
                <a:spcPts val="0"/>
              </a:spcAft>
              <a:buSzPts val="1400"/>
              <a:buAutoNum type="arabicPeriod"/>
            </a:pPr>
            <a:r>
              <a:rPr lang="en"/>
              <a:t>Most features related to credit card transactions are analyzed</a:t>
            </a:r>
            <a:endParaRPr/>
          </a:p>
        </p:txBody>
      </p:sp>
      <p:sp>
        <p:nvSpPr>
          <p:cNvPr id="648" name="Google Shape;648;gf9df81c231_12_0"/>
          <p:cNvSpPr txBox="1"/>
          <p:nvPr>
            <p:ph idx="3" type="title"/>
          </p:nvPr>
        </p:nvSpPr>
        <p:spPr>
          <a:xfrm>
            <a:off x="1120875" y="34779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Weaknesses</a:t>
            </a:r>
            <a:endParaRPr/>
          </a:p>
        </p:txBody>
      </p:sp>
      <p:sp>
        <p:nvSpPr>
          <p:cNvPr id="649" name="Google Shape;649;gf9df81c231_12_0"/>
          <p:cNvSpPr txBox="1"/>
          <p:nvPr>
            <p:ph idx="4" type="subTitle"/>
          </p:nvPr>
        </p:nvSpPr>
        <p:spPr>
          <a:xfrm>
            <a:off x="734175" y="3747815"/>
            <a:ext cx="2732700" cy="8073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AutoNum type="arabicPeriod"/>
            </a:pPr>
            <a:r>
              <a:rPr lang="en"/>
              <a:t>Imbalanced Data set</a:t>
            </a:r>
            <a:endParaRPr/>
          </a:p>
          <a:p>
            <a:pPr indent="-342900" lvl="0" marL="342900" rtl="0" algn="l">
              <a:lnSpc>
                <a:spcPct val="100000"/>
              </a:lnSpc>
              <a:spcBef>
                <a:spcPts val="0"/>
              </a:spcBef>
              <a:spcAft>
                <a:spcPts val="0"/>
              </a:spcAft>
              <a:buSzPts val="1400"/>
              <a:buAutoNum type="arabicPeriod"/>
            </a:pPr>
            <a:r>
              <a:rPr lang="en"/>
              <a:t>Only 30,000 transactions</a:t>
            </a:r>
            <a:endParaRPr/>
          </a:p>
        </p:txBody>
      </p:sp>
      <p:sp>
        <p:nvSpPr>
          <p:cNvPr id="650" name="Google Shape;650;gf9df81c231_12_0"/>
          <p:cNvSpPr txBox="1"/>
          <p:nvPr>
            <p:ph idx="5" type="title"/>
          </p:nvPr>
        </p:nvSpPr>
        <p:spPr>
          <a:xfrm>
            <a:off x="5864300" y="899475"/>
            <a:ext cx="21588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Opportunities</a:t>
            </a:r>
            <a:endParaRPr/>
          </a:p>
        </p:txBody>
      </p:sp>
      <p:sp>
        <p:nvSpPr>
          <p:cNvPr id="651" name="Google Shape;651;gf9df81c231_12_0"/>
          <p:cNvSpPr txBox="1"/>
          <p:nvPr>
            <p:ph idx="6" type="subTitle"/>
          </p:nvPr>
        </p:nvSpPr>
        <p:spPr>
          <a:xfrm>
            <a:off x="5009326" y="1230149"/>
            <a:ext cx="3750259" cy="80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1. This model can be utilized in many banking services such as home loan, car loan etc</a:t>
            </a:r>
            <a:endParaRPr/>
          </a:p>
          <a:p>
            <a:pPr indent="0" lvl="0" marL="0" rtl="0" algn="l">
              <a:lnSpc>
                <a:spcPct val="100000"/>
              </a:lnSpc>
              <a:spcBef>
                <a:spcPts val="0"/>
              </a:spcBef>
              <a:spcAft>
                <a:spcPts val="0"/>
              </a:spcAft>
              <a:buSzPts val="1400"/>
              <a:buNone/>
            </a:pPr>
            <a:r>
              <a:rPr lang="en"/>
              <a:t>2. Due to Covid-19 risk of default is much higher, this model will be very useful for banks</a:t>
            </a:r>
            <a:endParaRPr/>
          </a:p>
        </p:txBody>
      </p:sp>
      <p:sp>
        <p:nvSpPr>
          <p:cNvPr id="652" name="Google Shape;652;gf9df81c231_12_0"/>
          <p:cNvSpPr txBox="1"/>
          <p:nvPr>
            <p:ph idx="7" type="title"/>
          </p:nvPr>
        </p:nvSpPr>
        <p:spPr>
          <a:xfrm>
            <a:off x="6063846" y="347812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Threats</a:t>
            </a:r>
            <a:endParaRPr/>
          </a:p>
        </p:txBody>
      </p:sp>
      <p:sp>
        <p:nvSpPr>
          <p:cNvPr id="653" name="Google Shape;653;gf9df81c231_12_0"/>
          <p:cNvSpPr txBox="1"/>
          <p:nvPr>
            <p:ph idx="8" type="subTitle"/>
          </p:nvPr>
        </p:nvSpPr>
        <p:spPr>
          <a:xfrm>
            <a:off x="4675383" y="3746088"/>
            <a:ext cx="4142610" cy="8073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AutoNum type="arabicPeriod"/>
            </a:pPr>
            <a:r>
              <a:rPr lang="en"/>
              <a:t>Lot of dependency on external agencies to collect data</a:t>
            </a:r>
            <a:endParaRPr/>
          </a:p>
          <a:p>
            <a:pPr indent="-342900" lvl="0" marL="342900" rtl="0" algn="l">
              <a:lnSpc>
                <a:spcPct val="100000"/>
              </a:lnSpc>
              <a:spcBef>
                <a:spcPts val="0"/>
              </a:spcBef>
              <a:spcAft>
                <a:spcPts val="0"/>
              </a:spcAft>
              <a:buSzPts val="1400"/>
              <a:buAutoNum type="arabicPeriod"/>
            </a:pPr>
            <a:r>
              <a:rPr lang="en"/>
              <a:t>This model uses historical data collected in Taiwan which is an Emerging Market. Countries like USA, Europe have very different market</a:t>
            </a:r>
            <a:endParaRPr/>
          </a:p>
        </p:txBody>
      </p:sp>
      <p:sp>
        <p:nvSpPr>
          <p:cNvPr id="654" name="Google Shape;654;gf9df81c231_12_0"/>
          <p:cNvSpPr/>
          <p:nvPr/>
        </p:nvSpPr>
        <p:spPr>
          <a:xfrm rot="10800000">
            <a:off x="1682775" y="545312"/>
            <a:ext cx="835500" cy="259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f9df81c231_12_0"/>
          <p:cNvSpPr/>
          <p:nvPr/>
        </p:nvSpPr>
        <p:spPr>
          <a:xfrm rot="10800000">
            <a:off x="1682775" y="3132225"/>
            <a:ext cx="835500" cy="2598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f9df81c231_12_0"/>
          <p:cNvSpPr/>
          <p:nvPr/>
        </p:nvSpPr>
        <p:spPr>
          <a:xfrm rot="10800000">
            <a:off x="6625746" y="545312"/>
            <a:ext cx="835500" cy="2598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f9df81c231_12_0"/>
          <p:cNvSpPr/>
          <p:nvPr/>
        </p:nvSpPr>
        <p:spPr>
          <a:xfrm rot="10800000">
            <a:off x="6625746" y="3132000"/>
            <a:ext cx="835500" cy="259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8" name="Google Shape;658;gf9df81c231_12_0"/>
          <p:cNvCxnSpPr/>
          <p:nvPr/>
        </p:nvCxnSpPr>
        <p:spPr>
          <a:xfrm>
            <a:off x="-22525" y="2564950"/>
            <a:ext cx="2858700" cy="0"/>
          </a:xfrm>
          <a:prstGeom prst="straightConnector1">
            <a:avLst/>
          </a:prstGeom>
          <a:noFill/>
          <a:ln cap="flat" cmpd="sng" w="19050">
            <a:solidFill>
              <a:schemeClr val="dk1"/>
            </a:solidFill>
            <a:prstDash val="solid"/>
            <a:round/>
            <a:headEnd len="sm" w="sm" type="none"/>
            <a:tailEnd len="sm" w="sm" type="none"/>
          </a:ln>
        </p:spPr>
      </p:cxnSp>
      <p:cxnSp>
        <p:nvCxnSpPr>
          <p:cNvPr id="659" name="Google Shape;659;gf9df81c231_12_0"/>
          <p:cNvCxnSpPr/>
          <p:nvPr/>
        </p:nvCxnSpPr>
        <p:spPr>
          <a:xfrm>
            <a:off x="6285300" y="2571750"/>
            <a:ext cx="2858700" cy="0"/>
          </a:xfrm>
          <a:prstGeom prst="straightConnector1">
            <a:avLst/>
          </a:prstGeom>
          <a:noFill/>
          <a:ln cap="flat" cmpd="sng" w="19050">
            <a:solidFill>
              <a:schemeClr val="dk1"/>
            </a:solidFill>
            <a:prstDash val="solid"/>
            <a:round/>
            <a:headEnd len="sm" w="sm" type="none"/>
            <a:tailEnd len="sm" w="sm" type="none"/>
          </a:ln>
        </p:spPr>
      </p:cxnSp>
      <p:cxnSp>
        <p:nvCxnSpPr>
          <p:cNvPr id="660" name="Google Shape;660;gf9df81c231_12_0"/>
          <p:cNvCxnSpPr/>
          <p:nvPr/>
        </p:nvCxnSpPr>
        <p:spPr>
          <a:xfrm>
            <a:off x="4572000" y="3179625"/>
            <a:ext cx="0" cy="930900"/>
          </a:xfrm>
          <a:prstGeom prst="straightConnector1">
            <a:avLst/>
          </a:prstGeom>
          <a:noFill/>
          <a:ln cap="flat" cmpd="sng" w="19050">
            <a:solidFill>
              <a:schemeClr val="dk1"/>
            </a:solidFill>
            <a:prstDash val="solid"/>
            <a:round/>
            <a:headEnd len="sm" w="sm" type="none"/>
            <a:tailEnd len="sm" w="sm" type="none"/>
          </a:ln>
        </p:spPr>
      </p:cxnSp>
      <p:cxnSp>
        <p:nvCxnSpPr>
          <p:cNvPr id="661" name="Google Shape;661;gf9df81c231_12_0"/>
          <p:cNvCxnSpPr/>
          <p:nvPr/>
        </p:nvCxnSpPr>
        <p:spPr>
          <a:xfrm>
            <a:off x="4572000" y="1276600"/>
            <a:ext cx="0" cy="93090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34" name="Shape 434"/>
        <p:cNvGrpSpPr/>
        <p:nvPr/>
      </p:nvGrpSpPr>
      <p:grpSpPr>
        <a:xfrm>
          <a:off x="0" y="0"/>
          <a:ext cx="0" cy="0"/>
          <a:chOff x="0" y="0"/>
          <a:chExt cx="0" cy="0"/>
        </a:xfrm>
      </p:grpSpPr>
      <p:sp>
        <p:nvSpPr>
          <p:cNvPr id="435" name="Google Shape;435;gf9df81c231_2_0"/>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a:t>Thesis</a:t>
            </a:r>
            <a:endParaRPr b="1"/>
          </a:p>
        </p:txBody>
      </p:sp>
      <p:sp>
        <p:nvSpPr>
          <p:cNvPr id="436" name="Google Shape;436;gf9df81c231_2_0"/>
          <p:cNvSpPr txBox="1"/>
          <p:nvPr>
            <p:ph idx="1" type="subTitle"/>
          </p:nvPr>
        </p:nvSpPr>
        <p:spPr>
          <a:xfrm>
            <a:off x="516836" y="1370856"/>
            <a:ext cx="6981244" cy="187327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propose Random Forest &amp; </a:t>
            </a:r>
            <a:r>
              <a:rPr lang="en"/>
              <a:t>Adaboost</a:t>
            </a:r>
            <a:r>
              <a:rPr lang="en"/>
              <a:t> classifier to solve the problem of predicting default credit card transactions in Taiwan. From the perspective of risk management, the result of predictive accuracy of the estimated probability of default will be more valuable than the binary result of classification - credible or not credible clients.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For our analysis, we assume overall cost of misclassification of a transaction is:</a:t>
            </a:r>
            <a:endParaRPr/>
          </a:p>
          <a:p>
            <a:pPr indent="-342900" lvl="0" marL="342900" rtl="0" algn="l">
              <a:lnSpc>
                <a:spcPct val="100000"/>
              </a:lnSpc>
              <a:spcBef>
                <a:spcPts val="0"/>
              </a:spcBef>
              <a:spcAft>
                <a:spcPts val="0"/>
              </a:spcAft>
              <a:buSzPts val="1400"/>
              <a:buAutoNum type="arabicPeriod"/>
            </a:pPr>
            <a:r>
              <a:rPr lang="en"/>
              <a:t>False negative = $167,000 </a:t>
            </a:r>
            <a:endParaRPr/>
          </a:p>
          <a:p>
            <a:pPr indent="-342900" lvl="0" marL="342900" rtl="0" algn="l">
              <a:lnSpc>
                <a:spcPct val="100000"/>
              </a:lnSpc>
              <a:spcBef>
                <a:spcPts val="0"/>
              </a:spcBef>
              <a:spcAft>
                <a:spcPts val="0"/>
              </a:spcAft>
              <a:buSzPts val="1400"/>
              <a:buAutoNum type="arabicPeriod"/>
            </a:pPr>
            <a:r>
              <a:rPr lang="en"/>
              <a:t>False Positive = $10,000</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Random Forest &amp; Adaboost gives highest accuracy of 81% </a:t>
            </a:r>
            <a:endParaRPr/>
          </a:p>
          <a:p>
            <a:pPr indent="-254000" lvl="0" marL="3429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cxnSp>
        <p:nvCxnSpPr>
          <p:cNvPr id="437" name="Google Shape;437;gf9df81c231_2_0"/>
          <p:cNvCxnSpPr/>
          <p:nvPr/>
        </p:nvCxnSpPr>
        <p:spPr>
          <a:xfrm>
            <a:off x="4248450" y="1275060"/>
            <a:ext cx="647100" cy="0"/>
          </a:xfrm>
          <a:prstGeom prst="straightConnector1">
            <a:avLst/>
          </a:prstGeom>
          <a:noFill/>
          <a:ln cap="flat" cmpd="sng" w="19050">
            <a:solidFill>
              <a:schemeClr val="dk1"/>
            </a:solidFill>
            <a:prstDash val="solid"/>
            <a:round/>
            <a:headEnd len="sm" w="sm" type="none"/>
            <a:tailEnd len="sm" w="sm" type="none"/>
          </a:ln>
        </p:spPr>
      </p:cxnSp>
      <p:graphicFrame>
        <p:nvGraphicFramePr>
          <p:cNvPr id="438" name="Google Shape;438;gf9df81c231_2_0"/>
          <p:cNvGraphicFramePr/>
          <p:nvPr/>
        </p:nvGraphicFramePr>
        <p:xfrm>
          <a:off x="604301" y="3657979"/>
          <a:ext cx="3000000" cy="3000000"/>
        </p:xfrm>
        <a:graphic>
          <a:graphicData uri="http://schemas.openxmlformats.org/drawingml/2006/table">
            <a:tbl>
              <a:tblPr bandRow="1" firstRow="1">
                <a:noFill/>
                <a:tableStyleId>{B2C404F0-FECD-4924-BD47-CB6EEC4D808D}</a:tableStyleId>
              </a:tblPr>
              <a:tblGrid>
                <a:gridCol w="1113175"/>
                <a:gridCol w="1137025"/>
                <a:gridCol w="1065475"/>
              </a:tblGrid>
              <a:tr h="3553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0" i="0" lang="en" sz="1400" u="none" cap="none" strike="noStrike">
                          <a:solidFill>
                            <a:schemeClr val="dk1"/>
                          </a:solidFill>
                          <a:latin typeface="Didact Gothic"/>
                          <a:ea typeface="Didact Gothic"/>
                          <a:cs typeface="Didact Gothic"/>
                          <a:sym typeface="Didact Gothic"/>
                        </a:rPr>
                        <a:t>Non-Default</a:t>
                      </a:r>
                      <a:endParaRPr/>
                    </a:p>
                  </a:txBody>
                  <a:tcPr marT="45725" marB="45725" marR="91450" marL="91450"/>
                </a:tc>
                <a:tc>
                  <a:txBody>
                    <a:bodyPr/>
                    <a:lstStyle/>
                    <a:p>
                      <a:pPr indent="0" lvl="0" marL="0" marR="0" rtl="0" algn="l">
                        <a:lnSpc>
                          <a:spcPct val="100000"/>
                        </a:lnSpc>
                        <a:spcBef>
                          <a:spcPts val="0"/>
                        </a:spcBef>
                        <a:spcAft>
                          <a:spcPts val="0"/>
                        </a:spcAft>
                        <a:buNone/>
                      </a:pPr>
                      <a:r>
                        <a:rPr b="0" i="0" lang="en" sz="1400" u="none" cap="none" strike="noStrike">
                          <a:solidFill>
                            <a:schemeClr val="dk1"/>
                          </a:solidFill>
                          <a:latin typeface="Didact Gothic"/>
                          <a:ea typeface="Didact Gothic"/>
                          <a:cs typeface="Didact Gothic"/>
                          <a:sym typeface="Didact Gothic"/>
                        </a:rPr>
                        <a:t>Default</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0" i="0" lang="en" sz="1400" u="none" cap="none" strike="noStrike">
                          <a:solidFill>
                            <a:schemeClr val="dk1"/>
                          </a:solidFill>
                          <a:latin typeface="Didact Gothic"/>
                          <a:ea typeface="Didact Gothic"/>
                          <a:cs typeface="Didact Gothic"/>
                          <a:sym typeface="Didact Gothic"/>
                        </a:rPr>
                        <a:t>Non-Default</a:t>
                      </a:r>
                      <a:endParaRPr/>
                    </a:p>
                  </a:txBody>
                  <a:tcPr marT="45725" marB="45725" marR="91450" marL="91450"/>
                </a:tc>
                <a:tc>
                  <a:txBody>
                    <a:bodyPr/>
                    <a:lstStyle/>
                    <a:p>
                      <a:pPr indent="0" lvl="0" marL="0" marR="0" rtl="0" algn="l">
                        <a:lnSpc>
                          <a:spcPct val="100000"/>
                        </a:lnSpc>
                        <a:spcBef>
                          <a:spcPts val="0"/>
                        </a:spcBef>
                        <a:spcAft>
                          <a:spcPts val="0"/>
                        </a:spcAft>
                        <a:buNone/>
                      </a:pPr>
                      <a:r>
                        <a:rPr b="0" i="0" lang="en" sz="1400" u="none" cap="none" strike="noStrike">
                          <a:solidFill>
                            <a:schemeClr val="dk1"/>
                          </a:solidFill>
                          <a:latin typeface="Didact Gothic"/>
                          <a:ea typeface="Didact Gothic"/>
                          <a:cs typeface="Didact Gothic"/>
                          <a:sym typeface="Didact Gothic"/>
                        </a:rPr>
                        <a:t>-$1000</a:t>
                      </a:r>
                      <a:endParaRPr/>
                    </a:p>
                  </a:txBody>
                  <a:tcPr marT="45725" marB="45725" marR="91450" marL="91450"/>
                </a:tc>
                <a:tc>
                  <a:txBody>
                    <a:bodyPr/>
                    <a:lstStyle/>
                    <a:p>
                      <a:pPr indent="0" lvl="0" marL="0" marR="0" rtl="0" algn="l">
                        <a:lnSpc>
                          <a:spcPct val="100000"/>
                        </a:lnSpc>
                        <a:spcBef>
                          <a:spcPts val="0"/>
                        </a:spcBef>
                        <a:spcAft>
                          <a:spcPts val="0"/>
                        </a:spcAft>
                        <a:buNone/>
                      </a:pPr>
                      <a:r>
                        <a:rPr b="0" i="0" lang="en" sz="1400" u="none" cap="none" strike="noStrike">
                          <a:solidFill>
                            <a:schemeClr val="dk1"/>
                          </a:solidFill>
                          <a:latin typeface="Didact Gothic"/>
                          <a:ea typeface="Didact Gothic"/>
                          <a:cs typeface="Didact Gothic"/>
                          <a:sym typeface="Didact Gothic"/>
                        </a:rPr>
                        <a:t>-$10,000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0" i="0" lang="en" sz="1400" u="none" cap="none" strike="noStrike">
                          <a:solidFill>
                            <a:schemeClr val="dk1"/>
                          </a:solidFill>
                          <a:latin typeface="Didact Gothic"/>
                          <a:ea typeface="Didact Gothic"/>
                          <a:cs typeface="Didact Gothic"/>
                          <a:sym typeface="Didact Gothic"/>
                        </a:rPr>
                        <a:t>Default</a:t>
                      </a:r>
                      <a:endParaRPr/>
                    </a:p>
                  </a:txBody>
                  <a:tcPr marT="45725" marB="45725" marR="91450" marL="91450"/>
                </a:tc>
                <a:tc>
                  <a:txBody>
                    <a:bodyPr/>
                    <a:lstStyle/>
                    <a:p>
                      <a:pPr indent="0" lvl="0" marL="0" marR="0" rtl="0" algn="l">
                        <a:lnSpc>
                          <a:spcPct val="100000"/>
                        </a:lnSpc>
                        <a:spcBef>
                          <a:spcPts val="0"/>
                        </a:spcBef>
                        <a:spcAft>
                          <a:spcPts val="0"/>
                        </a:spcAft>
                        <a:buNone/>
                      </a:pPr>
                      <a:r>
                        <a:rPr b="0" i="0" lang="en" sz="1400" u="none" cap="none" strike="noStrike">
                          <a:solidFill>
                            <a:schemeClr val="dk1"/>
                          </a:solidFill>
                          <a:latin typeface="Didact Gothic"/>
                          <a:ea typeface="Didact Gothic"/>
                          <a:cs typeface="Didact Gothic"/>
                          <a:sym typeface="Didact Gothic"/>
                        </a:rPr>
                        <a:t>-$167,000</a:t>
                      </a:r>
                      <a:endParaRPr/>
                    </a:p>
                  </a:txBody>
                  <a:tcPr marT="45725" marB="45725" marR="91450" marL="91450"/>
                </a:tc>
                <a:tc>
                  <a:txBody>
                    <a:bodyPr/>
                    <a:lstStyle/>
                    <a:p>
                      <a:pPr indent="0" lvl="0" marL="0" marR="0" rtl="0" algn="l">
                        <a:lnSpc>
                          <a:spcPct val="100000"/>
                        </a:lnSpc>
                        <a:spcBef>
                          <a:spcPts val="0"/>
                        </a:spcBef>
                        <a:spcAft>
                          <a:spcPts val="0"/>
                        </a:spcAft>
                        <a:buNone/>
                      </a:pPr>
                      <a:r>
                        <a:rPr b="0" i="0" lang="en" sz="1400" u="none" cap="none" strike="noStrike">
                          <a:solidFill>
                            <a:schemeClr val="dk1"/>
                          </a:solidFill>
                          <a:latin typeface="Didact Gothic"/>
                          <a:ea typeface="Didact Gothic"/>
                          <a:cs typeface="Didact Gothic"/>
                          <a:sym typeface="Didact Gothic"/>
                        </a:rPr>
                        <a:t>$0</a:t>
                      </a:r>
                      <a:endParaRPr/>
                    </a:p>
                  </a:txBody>
                  <a:tcPr marT="45725" marB="45725" marR="91450" marL="91450"/>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fab64a7ffe_0_74"/>
          <p:cNvSpPr txBox="1"/>
          <p:nvPr>
            <p:ph idx="15" type="title"/>
          </p:nvPr>
        </p:nvSpPr>
        <p:spPr>
          <a:xfrm>
            <a:off x="621175" y="1473875"/>
            <a:ext cx="3416400" cy="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en"/>
              <a:t>Summary</a:t>
            </a:r>
            <a:endParaRPr b="1">
              <a:solidFill>
                <a:schemeClr val="lt1"/>
              </a:solidFill>
            </a:endParaRPr>
          </a:p>
        </p:txBody>
      </p:sp>
      <p:cxnSp>
        <p:nvCxnSpPr>
          <p:cNvPr id="667" name="Google Shape;667;gfab64a7ffe_0_74"/>
          <p:cNvCxnSpPr/>
          <p:nvPr/>
        </p:nvCxnSpPr>
        <p:spPr>
          <a:xfrm>
            <a:off x="1718300" y="2061055"/>
            <a:ext cx="647100" cy="0"/>
          </a:xfrm>
          <a:prstGeom prst="straightConnector1">
            <a:avLst/>
          </a:prstGeom>
          <a:noFill/>
          <a:ln cap="flat" cmpd="sng" w="19050">
            <a:solidFill>
              <a:schemeClr val="lt1"/>
            </a:solidFill>
            <a:prstDash val="solid"/>
            <a:round/>
            <a:headEnd len="sm" w="sm" type="none"/>
            <a:tailEnd len="sm" w="sm" type="none"/>
          </a:ln>
        </p:spPr>
      </p:cxnSp>
      <p:sp>
        <p:nvSpPr>
          <p:cNvPr id="668" name="Google Shape;668;gfab64a7ffe_0_74"/>
          <p:cNvSpPr txBox="1"/>
          <p:nvPr/>
        </p:nvSpPr>
        <p:spPr>
          <a:xfrm>
            <a:off x="4464600" y="805375"/>
            <a:ext cx="4679400" cy="4861500"/>
          </a:xfrm>
          <a:prstGeom prst="rect">
            <a:avLst/>
          </a:prstGeom>
          <a:noFill/>
          <a:ln>
            <a:noFill/>
          </a:ln>
        </p:spPr>
        <p:txBody>
          <a:bodyPr anchorCtr="0" anchor="t" bIns="91425" lIns="91425" spcFirstLastPara="1" rIns="91425" wrap="square" tIns="91425">
            <a:spAutoFit/>
          </a:bodyPr>
          <a:lstStyle/>
          <a:p>
            <a:pPr indent="0" lvl="0" marL="0" marR="190500" rtl="0" algn="l">
              <a:lnSpc>
                <a:spcPct val="150000"/>
              </a:lnSpc>
              <a:spcBef>
                <a:spcPts val="400"/>
              </a:spcBef>
              <a:spcAft>
                <a:spcPts val="0"/>
              </a:spcAft>
              <a:buNone/>
            </a:pPr>
            <a:r>
              <a:rPr lang="en" sz="1500">
                <a:solidFill>
                  <a:schemeClr val="dk1"/>
                </a:solidFill>
                <a:latin typeface="Didact Gothic"/>
                <a:ea typeface="Didact Gothic"/>
                <a:cs typeface="Didact Gothic"/>
                <a:sym typeface="Didact Gothic"/>
              </a:rPr>
              <a:t>For this project, we analysed 30,000 credit card transactions for </a:t>
            </a:r>
            <a:r>
              <a:rPr lang="en" sz="1500">
                <a:solidFill>
                  <a:schemeClr val="dk1"/>
                </a:solidFill>
                <a:latin typeface="Didact Gothic"/>
                <a:ea typeface="Didact Gothic"/>
                <a:cs typeface="Didact Gothic"/>
                <a:sym typeface="Didact Gothic"/>
              </a:rPr>
              <a:t>predicting default transactions </a:t>
            </a:r>
            <a:endParaRPr sz="1500">
              <a:solidFill>
                <a:schemeClr val="dk1"/>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Performed data cleaning</a:t>
            </a:r>
            <a:endParaRPr sz="1500">
              <a:solidFill>
                <a:schemeClr val="dk1"/>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Performed EDA analysis and found data imbalance &amp; high skewness</a:t>
            </a:r>
            <a:endParaRPr sz="1500">
              <a:solidFill>
                <a:schemeClr val="dk1"/>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Split the data into 70% </a:t>
            </a:r>
            <a:r>
              <a:rPr lang="en" sz="1500">
                <a:solidFill>
                  <a:schemeClr val="dk1"/>
                </a:solidFill>
                <a:latin typeface="Didact Gothic"/>
                <a:ea typeface="Didact Gothic"/>
                <a:cs typeface="Didact Gothic"/>
                <a:sym typeface="Didact Gothic"/>
              </a:rPr>
              <a:t>training</a:t>
            </a:r>
            <a:r>
              <a:rPr lang="en" sz="1500">
                <a:solidFill>
                  <a:schemeClr val="dk1"/>
                </a:solidFill>
                <a:latin typeface="Didact Gothic"/>
                <a:ea typeface="Didact Gothic"/>
                <a:cs typeface="Didact Gothic"/>
                <a:sym typeface="Didact Gothic"/>
              </a:rPr>
              <a:t> &amp; 30% test</a:t>
            </a:r>
            <a:endParaRPr sz="1500">
              <a:solidFill>
                <a:schemeClr val="dk1"/>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Data Modeling (including </a:t>
            </a:r>
            <a:r>
              <a:rPr lang="en" sz="1500">
                <a:solidFill>
                  <a:schemeClr val="dk1"/>
                </a:solidFill>
                <a:latin typeface="Didact Gothic"/>
                <a:ea typeface="Didact Gothic"/>
                <a:cs typeface="Didact Gothic"/>
                <a:sym typeface="Didact Gothic"/>
              </a:rPr>
              <a:t>SMOTE)</a:t>
            </a:r>
            <a:endParaRPr sz="1500">
              <a:solidFill>
                <a:schemeClr val="dk1"/>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Model Performance </a:t>
            </a:r>
            <a:r>
              <a:rPr lang="en" sz="1500">
                <a:solidFill>
                  <a:schemeClr val="dk1"/>
                </a:solidFill>
                <a:latin typeface="Didact Gothic"/>
                <a:ea typeface="Didact Gothic"/>
                <a:cs typeface="Didact Gothic"/>
                <a:sym typeface="Didact Gothic"/>
              </a:rPr>
              <a:t>(including SMOTE)</a:t>
            </a:r>
            <a:endParaRPr sz="1500">
              <a:solidFill>
                <a:schemeClr val="dk1"/>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Developed Feature Importance</a:t>
            </a:r>
            <a:endParaRPr sz="1500">
              <a:solidFill>
                <a:schemeClr val="dk1"/>
              </a:solidFill>
              <a:latin typeface="Didact Gothic"/>
              <a:ea typeface="Didact Gothic"/>
              <a:cs typeface="Didact Gothic"/>
              <a:sym typeface="Didact Gothic"/>
            </a:endParaRPr>
          </a:p>
          <a:p>
            <a:pPr indent="-323850" lvl="0" marL="914400" marR="190500" rtl="0" algn="l">
              <a:lnSpc>
                <a:spcPct val="150000"/>
              </a:lnSpc>
              <a:spcBef>
                <a:spcPts val="400"/>
              </a:spcBef>
              <a:spcAft>
                <a:spcPts val="0"/>
              </a:spcAft>
              <a:buClr>
                <a:schemeClr val="dk1"/>
              </a:buClr>
              <a:buSzPts val="1500"/>
              <a:buFont typeface="Didact Gothic"/>
              <a:buChar char="●"/>
            </a:pPr>
            <a:r>
              <a:rPr lang="en" sz="1500">
                <a:solidFill>
                  <a:schemeClr val="dk1"/>
                </a:solidFill>
                <a:latin typeface="Didact Gothic"/>
                <a:ea typeface="Didact Gothic"/>
                <a:cs typeface="Didact Gothic"/>
                <a:sym typeface="Didact Gothic"/>
              </a:rPr>
              <a:t>Deployment</a:t>
            </a:r>
            <a:endParaRPr sz="1500">
              <a:solidFill>
                <a:schemeClr val="dk1"/>
              </a:solidFill>
              <a:latin typeface="Didact Gothic"/>
              <a:ea typeface="Didact Gothic"/>
              <a:cs typeface="Didact Gothic"/>
              <a:sym typeface="Didact Gothic"/>
            </a:endParaRPr>
          </a:p>
          <a:p>
            <a:pPr indent="0" lvl="0" marL="0" marR="190500" rtl="0" algn="l">
              <a:spcBef>
                <a:spcPts val="400"/>
              </a:spcBef>
              <a:spcAft>
                <a:spcPts val="0"/>
              </a:spcAft>
              <a:buNone/>
            </a:pPr>
            <a:r>
              <a:rPr lang="en" sz="800">
                <a:solidFill>
                  <a:srgbClr val="202124"/>
                </a:solidFill>
                <a:highlight>
                  <a:schemeClr val="accent5"/>
                </a:highlight>
                <a:latin typeface="Didact Gothic"/>
                <a:ea typeface="Didact Gothic"/>
                <a:cs typeface="Didact Gothic"/>
                <a:sym typeface="Didact Gothic"/>
              </a:rPr>
              <a:t>                                                                                                                         Reference: </a:t>
            </a:r>
            <a:r>
              <a:rPr lang="en" sz="800" u="sng">
                <a:solidFill>
                  <a:srgbClr val="3C78D8"/>
                </a:solidFill>
                <a:latin typeface="Times New Roman"/>
                <a:ea typeface="Times New Roman"/>
                <a:cs typeface="Times New Roman"/>
                <a:sym typeface="Times New Roman"/>
                <a:hlinkClick r:id="rId3">
                  <a:extLst>
                    <a:ext uri="{A12FA001-AC4F-418D-AE19-62706E023703}">
                      <ahyp:hlinkClr val="tx"/>
                    </a:ext>
                  </a:extLst>
                </a:hlinkClick>
              </a:rPr>
              <a:t>Default of Credit Card</a:t>
            </a:r>
            <a:endParaRPr sz="800">
              <a:solidFill>
                <a:srgbClr val="3C78D8"/>
              </a:solidFill>
              <a:highlight>
                <a:schemeClr val="accent5"/>
              </a:highlight>
              <a:latin typeface="Didact Gothic"/>
              <a:ea typeface="Didact Gothic"/>
              <a:cs typeface="Didact Gothic"/>
              <a:sym typeface="Didact Gothic"/>
            </a:endParaRPr>
          </a:p>
          <a:p>
            <a:pPr indent="0" lvl="0" marL="0" marR="190500" rtl="0" algn="l">
              <a:lnSpc>
                <a:spcPct val="150000"/>
              </a:lnSpc>
              <a:spcBef>
                <a:spcPts val="400"/>
              </a:spcBef>
              <a:spcAft>
                <a:spcPts val="0"/>
              </a:spcAft>
              <a:buNone/>
            </a:pPr>
            <a:r>
              <a:t/>
            </a:r>
            <a:endParaRPr sz="1500">
              <a:solidFill>
                <a:schemeClr val="dk1"/>
              </a:solidFill>
              <a:highlight>
                <a:srgbClr val="FFFFFF"/>
              </a:highlight>
              <a:latin typeface="Didact Gothic"/>
              <a:ea typeface="Didact Gothic"/>
              <a:cs typeface="Didact Gothic"/>
              <a:sym typeface="Didact Gothic"/>
            </a:endParaRPr>
          </a:p>
          <a:p>
            <a:pPr indent="0" lvl="0" marL="0" marR="190500" rtl="0" algn="l">
              <a:lnSpc>
                <a:spcPct val="150000"/>
              </a:lnSpc>
              <a:spcBef>
                <a:spcPts val="400"/>
              </a:spcBef>
              <a:spcAft>
                <a:spcPts val="400"/>
              </a:spcAft>
              <a:buNone/>
            </a:pPr>
            <a:r>
              <a:t/>
            </a:r>
            <a:endParaRPr sz="1500">
              <a:solidFill>
                <a:schemeClr val="dk1"/>
              </a:solidFill>
              <a:highlight>
                <a:srgbClr val="FFFFFF"/>
              </a:highlight>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f9df81c231_0_1"/>
          <p:cNvSpPr txBox="1"/>
          <p:nvPr>
            <p:ph idx="15" type="title"/>
          </p:nvPr>
        </p:nvSpPr>
        <p:spPr>
          <a:xfrm>
            <a:off x="621175" y="1473875"/>
            <a:ext cx="3416400" cy="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en"/>
              <a:t>CONCLUSION</a:t>
            </a:r>
            <a:endParaRPr b="1">
              <a:solidFill>
                <a:schemeClr val="lt1"/>
              </a:solidFill>
            </a:endParaRPr>
          </a:p>
        </p:txBody>
      </p:sp>
      <p:cxnSp>
        <p:nvCxnSpPr>
          <p:cNvPr id="674" name="Google Shape;674;gf9df81c231_0_1"/>
          <p:cNvCxnSpPr/>
          <p:nvPr/>
        </p:nvCxnSpPr>
        <p:spPr>
          <a:xfrm>
            <a:off x="1718300" y="2061055"/>
            <a:ext cx="647100" cy="0"/>
          </a:xfrm>
          <a:prstGeom prst="straightConnector1">
            <a:avLst/>
          </a:prstGeom>
          <a:noFill/>
          <a:ln cap="flat" cmpd="sng" w="19050">
            <a:solidFill>
              <a:schemeClr val="lt1"/>
            </a:solidFill>
            <a:prstDash val="solid"/>
            <a:round/>
            <a:headEnd len="sm" w="sm" type="none"/>
            <a:tailEnd len="sm" w="sm" type="none"/>
          </a:ln>
        </p:spPr>
      </p:cxnSp>
      <p:sp>
        <p:nvSpPr>
          <p:cNvPr id="675" name="Google Shape;675;gf9df81c231_0_1"/>
          <p:cNvSpPr txBox="1"/>
          <p:nvPr/>
        </p:nvSpPr>
        <p:spPr>
          <a:xfrm>
            <a:off x="4650250" y="284750"/>
            <a:ext cx="4338000" cy="4976700"/>
          </a:xfrm>
          <a:prstGeom prst="rect">
            <a:avLst/>
          </a:prstGeom>
          <a:noFill/>
          <a:ln>
            <a:noFill/>
          </a:ln>
        </p:spPr>
        <p:txBody>
          <a:bodyPr anchorCtr="0" anchor="t" bIns="91425" lIns="91425" spcFirstLastPara="1" rIns="91425" wrap="square" tIns="91425">
            <a:spAutoFit/>
          </a:bodyPr>
          <a:lstStyle/>
          <a:p>
            <a:pPr indent="-317500" lvl="0" marL="457200" marR="190500" rtl="0" algn="l">
              <a:lnSpc>
                <a:spcPct val="100000"/>
              </a:lnSpc>
              <a:spcBef>
                <a:spcPts val="40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Random Forest &amp; AdaBoost give the highest level of accuracy of 81%</a:t>
            </a:r>
            <a:endParaRPr>
              <a:solidFill>
                <a:schemeClr val="dk1"/>
              </a:solidFill>
              <a:latin typeface="Didact Gothic"/>
              <a:ea typeface="Didact Gothic"/>
              <a:cs typeface="Didact Gothic"/>
              <a:sym typeface="Didact Gothic"/>
            </a:endParaRPr>
          </a:p>
          <a:p>
            <a:pPr indent="0" lvl="0" marL="0" marR="190500" rtl="0" algn="l">
              <a:lnSpc>
                <a:spcPct val="100000"/>
              </a:lnSpc>
              <a:spcBef>
                <a:spcPts val="400"/>
              </a:spcBef>
              <a:spcAft>
                <a:spcPts val="0"/>
              </a:spcAft>
              <a:buNone/>
            </a:pPr>
            <a:r>
              <a:t/>
            </a:r>
            <a:endParaRPr>
              <a:solidFill>
                <a:schemeClr val="dk1"/>
              </a:solidFill>
              <a:latin typeface="Didact Gothic"/>
              <a:ea typeface="Didact Gothic"/>
              <a:cs typeface="Didact Gothic"/>
              <a:sym typeface="Didact Gothic"/>
            </a:endParaRPr>
          </a:p>
          <a:p>
            <a:pPr indent="-317500" lvl="0" marL="4572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Biases may enter the modeling process when you look at the data:</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Outliers</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Overfitting and underfitting</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Selection Bias</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Confirmation Bias</a:t>
            </a:r>
            <a:endParaRPr>
              <a:solidFill>
                <a:schemeClr val="dk1"/>
              </a:solidFill>
              <a:highlight>
                <a:srgbClr val="FFFFFF"/>
              </a:highlight>
              <a:latin typeface="Didact Gothic"/>
              <a:ea typeface="Didact Gothic"/>
              <a:cs typeface="Didact Gothic"/>
              <a:sym typeface="Didact Gothic"/>
            </a:endParaRPr>
          </a:p>
          <a:p>
            <a:pPr indent="0" lvl="0" marL="0" marR="190500" rtl="0" algn="l">
              <a:lnSpc>
                <a:spcPct val="100000"/>
              </a:lnSpc>
              <a:spcBef>
                <a:spcPts val="400"/>
              </a:spcBef>
              <a:spcAft>
                <a:spcPts val="0"/>
              </a:spcAft>
              <a:buNone/>
            </a:pPr>
            <a:r>
              <a:t/>
            </a:r>
            <a:endParaRPr>
              <a:solidFill>
                <a:schemeClr val="dk1"/>
              </a:solidFill>
              <a:highlight>
                <a:srgbClr val="FFFFFF"/>
              </a:highlight>
              <a:latin typeface="Didact Gothic"/>
              <a:ea typeface="Didact Gothic"/>
              <a:cs typeface="Didact Gothic"/>
              <a:sym typeface="Didact Gothic"/>
            </a:endParaRPr>
          </a:p>
          <a:p>
            <a:pPr indent="0" lvl="0" marL="0" marR="190500" rtl="0" algn="l">
              <a:lnSpc>
                <a:spcPct val="100000"/>
              </a:lnSpc>
              <a:spcBef>
                <a:spcPts val="400"/>
              </a:spcBef>
              <a:spcAft>
                <a:spcPts val="0"/>
              </a:spcAft>
              <a:buNone/>
            </a:pPr>
            <a:r>
              <a:rPr lang="en">
                <a:solidFill>
                  <a:schemeClr val="dk1"/>
                </a:solidFill>
                <a:highlight>
                  <a:srgbClr val="FFFFFF"/>
                </a:highlight>
                <a:latin typeface="Didact Gothic"/>
                <a:ea typeface="Didact Gothic"/>
                <a:cs typeface="Didact Gothic"/>
                <a:sym typeface="Didact Gothic"/>
              </a:rPr>
              <a:t>Next Steps to improve accuracy:</a:t>
            </a:r>
            <a:endParaRPr>
              <a:solidFill>
                <a:schemeClr val="dk1"/>
              </a:solidFill>
              <a:highlight>
                <a:srgbClr val="FFFFFF"/>
              </a:highlight>
              <a:latin typeface="Didact Gothic"/>
              <a:ea typeface="Didact Gothic"/>
              <a:cs typeface="Didact Gothic"/>
              <a:sym typeface="Didact Gothic"/>
            </a:endParaRPr>
          </a:p>
          <a:p>
            <a:pPr indent="-317500" lvl="0" marL="4572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Collect different data set:</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Length of </a:t>
            </a:r>
            <a:r>
              <a:rPr lang="en">
                <a:solidFill>
                  <a:schemeClr val="dk1"/>
                </a:solidFill>
                <a:highlight>
                  <a:srgbClr val="FFFFFF"/>
                </a:highlight>
                <a:latin typeface="Didact Gothic"/>
                <a:ea typeface="Didact Gothic"/>
                <a:cs typeface="Didact Gothic"/>
                <a:sym typeface="Didact Gothic"/>
              </a:rPr>
              <a:t>credit history</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Different types of credit</a:t>
            </a:r>
            <a:endParaRPr>
              <a:solidFill>
                <a:schemeClr val="dk1"/>
              </a:solidFill>
              <a:highlight>
                <a:srgbClr val="FFFFFF"/>
              </a:highlight>
              <a:latin typeface="Didact Gothic"/>
              <a:ea typeface="Didact Gothic"/>
              <a:cs typeface="Didact Gothic"/>
              <a:sym typeface="Didact Gothic"/>
            </a:endParaRPr>
          </a:p>
          <a:p>
            <a:pPr indent="-317500" lvl="0" marL="457200" marR="190500" rtl="0" algn="l">
              <a:lnSpc>
                <a:spcPct val="100000"/>
              </a:lnSpc>
              <a:spcBef>
                <a:spcPts val="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Gather more recent data</a:t>
            </a:r>
            <a:endParaRPr>
              <a:solidFill>
                <a:schemeClr val="dk1"/>
              </a:solidFill>
              <a:highlight>
                <a:srgbClr val="FFFFFF"/>
              </a:highlight>
              <a:latin typeface="Didact Gothic"/>
              <a:ea typeface="Didact Gothic"/>
              <a:cs typeface="Didact Gothic"/>
              <a:sym typeface="Didact Gothic"/>
            </a:endParaRPr>
          </a:p>
          <a:p>
            <a:pPr indent="-317500" lvl="0" marL="457200" marR="190500" rtl="0" algn="l">
              <a:lnSpc>
                <a:spcPct val="100000"/>
              </a:lnSpc>
              <a:spcBef>
                <a:spcPts val="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Gather dataset from different geographical location such as USA, Europe, China, India</a:t>
            </a:r>
            <a:endParaRPr>
              <a:solidFill>
                <a:schemeClr val="dk1"/>
              </a:solidFill>
              <a:highlight>
                <a:srgbClr val="FFFFFF"/>
              </a:highlight>
              <a:latin typeface="Didact Gothic"/>
              <a:ea typeface="Didact Gothic"/>
              <a:cs typeface="Didact Gothic"/>
              <a:sym typeface="Didact Gothic"/>
            </a:endParaRPr>
          </a:p>
          <a:p>
            <a:pPr indent="0" lvl="0" marL="0" marR="190500" rtl="0" algn="l">
              <a:lnSpc>
                <a:spcPct val="100000"/>
              </a:lnSpc>
              <a:spcBef>
                <a:spcPts val="400"/>
              </a:spcBef>
              <a:spcAft>
                <a:spcPts val="0"/>
              </a:spcAft>
              <a:buNone/>
            </a:pPr>
            <a:r>
              <a:t/>
            </a:r>
            <a:endParaRPr sz="600">
              <a:solidFill>
                <a:srgbClr val="202124"/>
              </a:solidFill>
              <a:highlight>
                <a:srgbClr val="FFFFFF"/>
              </a:highlight>
              <a:latin typeface="Didact Gothic"/>
              <a:ea typeface="Didact Gothic"/>
              <a:cs typeface="Didact Gothic"/>
              <a:sym typeface="Didact Gothic"/>
            </a:endParaRPr>
          </a:p>
          <a:p>
            <a:pPr indent="0" lvl="0" marL="0" marR="190500" rtl="0" algn="l">
              <a:lnSpc>
                <a:spcPct val="100000"/>
              </a:lnSpc>
              <a:spcBef>
                <a:spcPts val="400"/>
              </a:spcBef>
              <a:spcAft>
                <a:spcPts val="0"/>
              </a:spcAft>
              <a:buNone/>
            </a:pPr>
            <a:r>
              <a:t/>
            </a:r>
            <a:endParaRPr sz="600">
              <a:solidFill>
                <a:srgbClr val="202124"/>
              </a:solidFill>
              <a:highlight>
                <a:srgbClr val="FFFFFF"/>
              </a:highlight>
              <a:latin typeface="Didact Gothic"/>
              <a:ea typeface="Didact Gothic"/>
              <a:cs typeface="Didact Gothic"/>
              <a:sym typeface="Didact Gothic"/>
            </a:endParaRPr>
          </a:p>
          <a:p>
            <a:pPr indent="0" lvl="0" marL="0" marR="190500" rtl="0" algn="l">
              <a:lnSpc>
                <a:spcPct val="100000"/>
              </a:lnSpc>
              <a:spcBef>
                <a:spcPts val="400"/>
              </a:spcBef>
              <a:spcAft>
                <a:spcPts val="0"/>
              </a:spcAft>
              <a:buNone/>
            </a:pPr>
            <a:r>
              <a:rPr lang="en" sz="600">
                <a:solidFill>
                  <a:srgbClr val="202124"/>
                </a:solidFill>
                <a:highlight>
                  <a:srgbClr val="FFFFFF"/>
                </a:highlight>
                <a:latin typeface="Didact Gothic"/>
                <a:ea typeface="Didact Gothic"/>
                <a:cs typeface="Didact Gothic"/>
                <a:sym typeface="Didact Gothic"/>
              </a:rPr>
              <a:t>Reference: </a:t>
            </a:r>
            <a:r>
              <a:rPr lang="en" sz="600" u="sng">
                <a:solidFill>
                  <a:srgbClr val="3C78D8"/>
                </a:solidFill>
                <a:latin typeface="Times New Roman"/>
                <a:ea typeface="Times New Roman"/>
                <a:cs typeface="Times New Roman"/>
                <a:sym typeface="Times New Roman"/>
                <a:hlinkClick r:id="rId3">
                  <a:extLst>
                    <a:ext uri="{A12FA001-AC4F-418D-AE19-62706E023703}">
                      <ahyp:hlinkClr val="tx"/>
                    </a:ext>
                  </a:extLst>
                </a:hlinkClick>
              </a:rPr>
              <a:t>Default of Credit Card</a:t>
            </a:r>
            <a:r>
              <a:rPr lang="en" sz="600">
                <a:solidFill>
                  <a:srgbClr val="3C78D8"/>
                </a:solidFill>
                <a:highlight>
                  <a:srgbClr val="FFFFFF"/>
                </a:highlight>
                <a:latin typeface="Didact Gothic"/>
                <a:ea typeface="Didact Gothic"/>
                <a:cs typeface="Didact Gothic"/>
                <a:sym typeface="Didact Gothic"/>
              </a:rPr>
              <a:t> ((</a:t>
            </a:r>
            <a:r>
              <a:rPr lang="en" sz="600"/>
              <a:t>UCI Machine Learning Repository: default of credit card clients Data Set. (2021). Retrieved 25 October 2021, from https://archive.ics.uci.edu/ml/datasets/default+of+credit+card+clients)</a:t>
            </a:r>
            <a:endParaRPr sz="600">
              <a:solidFill>
                <a:srgbClr val="3C78D8"/>
              </a:solidFill>
              <a:highlight>
                <a:srgbClr val="FFFFFF"/>
              </a:highlight>
              <a:latin typeface="Didact Gothic"/>
              <a:ea typeface="Didact Gothic"/>
              <a:cs typeface="Didact Gothic"/>
              <a:sym typeface="Didact Gothic"/>
            </a:endParaRPr>
          </a:p>
          <a:p>
            <a:pPr indent="0" lvl="0" marL="0" marR="190500" rtl="0" algn="l">
              <a:lnSpc>
                <a:spcPct val="100000"/>
              </a:lnSpc>
              <a:spcBef>
                <a:spcPts val="400"/>
              </a:spcBef>
              <a:spcAft>
                <a:spcPts val="400"/>
              </a:spcAft>
              <a:buNone/>
            </a:pPr>
            <a:r>
              <a:t/>
            </a:r>
            <a:endParaRPr sz="600">
              <a:solidFill>
                <a:schemeClr val="dk1"/>
              </a:solidFill>
              <a:highlight>
                <a:srgbClr val="FFFFFF"/>
              </a:highlight>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9" name="Shape 679"/>
        <p:cNvGrpSpPr/>
        <p:nvPr/>
      </p:nvGrpSpPr>
      <p:grpSpPr>
        <a:xfrm>
          <a:off x="0" y="0"/>
          <a:ext cx="0" cy="0"/>
          <a:chOff x="0" y="0"/>
          <a:chExt cx="0" cy="0"/>
        </a:xfrm>
      </p:grpSpPr>
      <p:sp>
        <p:nvSpPr>
          <p:cNvPr id="680" name="Google Shape;680;p29"/>
          <p:cNvSpPr txBox="1"/>
          <p:nvPr>
            <p:ph type="title"/>
          </p:nvPr>
        </p:nvSpPr>
        <p:spPr>
          <a:xfrm>
            <a:off x="713250" y="1132988"/>
            <a:ext cx="7717500" cy="1296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a:t>Thanks</a:t>
            </a:r>
            <a:endParaRPr/>
          </a:p>
          <a:p>
            <a:pPr indent="0" lvl="0" marL="0" rtl="0" algn="ctr">
              <a:lnSpc>
                <a:spcPct val="100000"/>
              </a:lnSpc>
              <a:spcBef>
                <a:spcPts val="0"/>
              </a:spcBef>
              <a:spcAft>
                <a:spcPts val="0"/>
              </a:spcAft>
              <a:buSzPts val="2700"/>
              <a:buNone/>
            </a:pPr>
            <a:r>
              <a:rPr lang="en" sz="4200"/>
              <a:t>Team- 15</a:t>
            </a:r>
            <a:endParaRPr sz="4200"/>
          </a:p>
          <a:p>
            <a:pPr indent="0" lvl="0" marL="0" rtl="0" algn="l">
              <a:lnSpc>
                <a:spcPct val="100000"/>
              </a:lnSpc>
              <a:spcBef>
                <a:spcPts val="0"/>
              </a:spcBef>
              <a:spcAft>
                <a:spcPts val="0"/>
              </a:spcAft>
              <a:buSzPts val="2700"/>
              <a:buNone/>
            </a:pPr>
            <a:r>
              <a:t/>
            </a:r>
            <a:endParaRPr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fab65ae425_1_0"/>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p>
          <a:p>
            <a:pPr indent="0" lvl="0" marL="0" marR="190500" rtl="0" algn="ctr">
              <a:spcBef>
                <a:spcPts val="400"/>
              </a:spcBef>
              <a:spcAft>
                <a:spcPts val="0"/>
              </a:spcAft>
              <a:buNone/>
            </a:pPr>
            <a:r>
              <a:rPr b="0" lang="en" sz="800">
                <a:solidFill>
                  <a:schemeClr val="accent5"/>
                </a:solidFill>
                <a:latin typeface="Didact Gothic"/>
                <a:ea typeface="Didact Gothic"/>
                <a:cs typeface="Didact Gothic"/>
                <a:sym typeface="Didact Gothic"/>
              </a:rPr>
              <a:t> </a:t>
            </a:r>
            <a:endParaRPr b="0" sz="800">
              <a:solidFill>
                <a:schemeClr val="accent5"/>
              </a:solidFill>
              <a:latin typeface="Didact Gothic"/>
              <a:ea typeface="Didact Gothic"/>
              <a:cs typeface="Didact Gothic"/>
              <a:sym typeface="Didact Gothic"/>
            </a:endParaRPr>
          </a:p>
          <a:p>
            <a:pPr indent="0" lvl="0" marL="0" rtl="0" algn="ctr">
              <a:spcBef>
                <a:spcPts val="400"/>
              </a:spcBef>
              <a:spcAft>
                <a:spcPts val="0"/>
              </a:spcAft>
              <a:buNone/>
            </a:pPr>
            <a:r>
              <a:t/>
            </a:r>
            <a:endParaRPr/>
          </a:p>
        </p:txBody>
      </p:sp>
      <p:sp>
        <p:nvSpPr>
          <p:cNvPr id="686" name="Google Shape;686;gfab65ae425_1_0"/>
          <p:cNvSpPr txBox="1"/>
          <p:nvPr/>
        </p:nvSpPr>
        <p:spPr>
          <a:xfrm>
            <a:off x="551525" y="4379925"/>
            <a:ext cx="8524800" cy="1046700"/>
          </a:xfrm>
          <a:prstGeom prst="rect">
            <a:avLst/>
          </a:prstGeom>
          <a:noFill/>
          <a:ln>
            <a:noFill/>
          </a:ln>
        </p:spPr>
        <p:txBody>
          <a:bodyPr anchorCtr="0" anchor="t" bIns="91425" lIns="91425" spcFirstLastPara="1" rIns="91425" wrap="square" tIns="91425">
            <a:spAutoFit/>
          </a:bodyPr>
          <a:lstStyle/>
          <a:p>
            <a:pPr indent="0" lvl="0" marL="0" marR="190500" rtl="0" algn="l">
              <a:spcBef>
                <a:spcPts val="400"/>
              </a:spcBef>
              <a:spcAft>
                <a:spcPts val="0"/>
              </a:spcAft>
              <a:buNone/>
            </a:pPr>
            <a:r>
              <a:rPr lang="en" sz="800">
                <a:solidFill>
                  <a:schemeClr val="accent5"/>
                </a:solidFill>
                <a:latin typeface="Didact Gothic"/>
                <a:ea typeface="Didact Gothic"/>
                <a:cs typeface="Didact Gothic"/>
                <a:sym typeface="Didact Gothic"/>
              </a:rPr>
              <a:t>Reference: </a:t>
            </a:r>
            <a:endParaRPr sz="800">
              <a:solidFill>
                <a:schemeClr val="accent5"/>
              </a:solidFill>
              <a:latin typeface="Didact Gothic"/>
              <a:ea typeface="Didact Gothic"/>
              <a:cs typeface="Didact Gothic"/>
              <a:sym typeface="Didact Gothic"/>
            </a:endParaRPr>
          </a:p>
          <a:p>
            <a:pPr indent="0" lvl="0" marL="0" marR="190500" rtl="0" algn="l">
              <a:spcBef>
                <a:spcPts val="400"/>
              </a:spcBef>
              <a:spcAft>
                <a:spcPts val="0"/>
              </a:spcAft>
              <a:buNone/>
            </a:pPr>
            <a:r>
              <a:rPr lang="en" sz="800">
                <a:solidFill>
                  <a:schemeClr val="accent5"/>
                </a:solidFill>
                <a:latin typeface="Didact Gothic"/>
                <a:ea typeface="Didact Gothic"/>
                <a:cs typeface="Didact Gothic"/>
                <a:sym typeface="Didact Gothic"/>
              </a:rPr>
              <a:t>Default of Credit Card ((UCI Machine Learning Repository: default of credit card clients Data Set. (2021). Retrieved 25 October 2021, from https://archive.ics.uci.edu/ml/datasets/default+of+credit+card+clients) </a:t>
            </a:r>
            <a:endParaRPr sz="800">
              <a:solidFill>
                <a:schemeClr val="accent5"/>
              </a:solidFill>
              <a:latin typeface="Didact Gothic"/>
              <a:ea typeface="Didact Gothic"/>
              <a:cs typeface="Didact Gothic"/>
              <a:sym typeface="Didact Gothic"/>
            </a:endParaRPr>
          </a:p>
          <a:p>
            <a:pPr indent="0" lvl="0" marL="0" marR="190500" rtl="0" algn="l">
              <a:spcBef>
                <a:spcPts val="400"/>
              </a:spcBef>
              <a:spcAft>
                <a:spcPts val="0"/>
              </a:spcAft>
              <a:buNone/>
            </a:pPr>
            <a:r>
              <a:rPr lang="en" sz="800">
                <a:solidFill>
                  <a:schemeClr val="accent5"/>
                </a:solidFill>
                <a:latin typeface="Didact Gothic"/>
                <a:ea typeface="Didact Gothic"/>
                <a:cs typeface="Didact Gothic"/>
                <a:sym typeface="Didact Gothic"/>
              </a:rPr>
              <a:t>IEEE Xplore Full-Text PDF: IEEE Xplore Full-Text PDF: . (2021). Retrieved 25 October 2021, from https://ieeexplore.ieee.org/stamp/stamp.jsp?arnumber=9239944</a:t>
            </a:r>
            <a:endParaRPr sz="800">
              <a:solidFill>
                <a:schemeClr val="accent5"/>
              </a:solidFill>
              <a:latin typeface="Didact Gothic"/>
              <a:ea typeface="Didact Gothic"/>
              <a:cs typeface="Didact Gothic"/>
              <a:sym typeface="Didact Gothic"/>
            </a:endParaRPr>
          </a:p>
          <a:p>
            <a:pPr indent="0" lvl="0" marL="0" rtl="0" algn="l">
              <a:spcBef>
                <a:spcPts val="400"/>
              </a:spcBef>
              <a:spcAft>
                <a:spcPts val="0"/>
              </a:spcAft>
              <a:buNone/>
            </a:pPr>
            <a:r>
              <a:t/>
            </a:r>
            <a:endParaRPr>
              <a:latin typeface="Questrial"/>
              <a:ea typeface="Questrial"/>
              <a:cs typeface="Questrial"/>
              <a:sym typeface="Quest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fab65ae425_1_9"/>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fab65ae425_1_9"/>
          <p:cNvSpPr txBox="1"/>
          <p:nvPr>
            <p:ph type="title"/>
          </p:nvPr>
        </p:nvSpPr>
        <p:spPr>
          <a:xfrm>
            <a:off x="713225" y="530575"/>
            <a:ext cx="77991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Count of default &amp; Non Default Transactions</a:t>
            </a:r>
            <a:endParaRPr sz="2500"/>
          </a:p>
        </p:txBody>
      </p:sp>
      <p:pic>
        <p:nvPicPr>
          <p:cNvPr id="693" name="Google Shape;693;gfab65ae425_1_9"/>
          <p:cNvPicPr preferRelativeResize="0"/>
          <p:nvPr/>
        </p:nvPicPr>
        <p:blipFill>
          <a:blip r:embed="rId3">
            <a:alphaModFix/>
          </a:blip>
          <a:stretch>
            <a:fillRect/>
          </a:stretch>
        </p:blipFill>
        <p:spPr>
          <a:xfrm>
            <a:off x="713225" y="1424150"/>
            <a:ext cx="6231849" cy="3259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
          <p:cNvSpPr txBox="1"/>
          <p:nvPr>
            <p:ph idx="15" type="title"/>
          </p:nvPr>
        </p:nvSpPr>
        <p:spPr>
          <a:xfrm>
            <a:off x="621175" y="1473875"/>
            <a:ext cx="3416400" cy="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lang="en"/>
              <a:t>Biases May Enter Your Modeling Process </a:t>
            </a:r>
            <a:endParaRPr b="1">
              <a:solidFill>
                <a:schemeClr val="lt1"/>
              </a:solidFill>
            </a:endParaRPr>
          </a:p>
        </p:txBody>
      </p:sp>
      <p:cxnSp>
        <p:nvCxnSpPr>
          <p:cNvPr id="699" name="Google Shape;699;p3"/>
          <p:cNvCxnSpPr/>
          <p:nvPr/>
        </p:nvCxnSpPr>
        <p:spPr>
          <a:xfrm>
            <a:off x="819525" y="3102205"/>
            <a:ext cx="647100" cy="0"/>
          </a:xfrm>
          <a:prstGeom prst="straightConnector1">
            <a:avLst/>
          </a:prstGeom>
          <a:noFill/>
          <a:ln cap="flat" cmpd="sng" w="19050">
            <a:solidFill>
              <a:schemeClr val="lt1"/>
            </a:solidFill>
            <a:prstDash val="solid"/>
            <a:round/>
            <a:headEnd len="sm" w="sm" type="none"/>
            <a:tailEnd len="sm" w="sm" type="none"/>
          </a:ln>
        </p:spPr>
      </p:cxnSp>
      <p:sp>
        <p:nvSpPr>
          <p:cNvPr id="700" name="Google Shape;700;p3"/>
          <p:cNvSpPr txBox="1"/>
          <p:nvPr/>
        </p:nvSpPr>
        <p:spPr>
          <a:xfrm>
            <a:off x="4694750" y="667400"/>
            <a:ext cx="4338000" cy="38790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40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Model</a:t>
            </a:r>
            <a:r>
              <a:rPr lang="en">
                <a:solidFill>
                  <a:schemeClr val="dk1"/>
                </a:solidFill>
                <a:latin typeface="Didact Gothic"/>
                <a:ea typeface="Didact Gothic"/>
                <a:cs typeface="Didact Gothic"/>
                <a:sym typeface="Didact Gothic"/>
              </a:rPr>
              <a:t> evaluation will be based on K fold cross validation of AUC. ROC curve score which is considered as the best metric for binary classification and also the test score.</a:t>
            </a:r>
            <a:endParaRPr>
              <a:solidFill>
                <a:schemeClr val="dk1"/>
              </a:solidFill>
              <a:latin typeface="Didact Gothic"/>
              <a:ea typeface="Didact Gothic"/>
              <a:cs typeface="Didact Gothic"/>
              <a:sym typeface="Didact Gothic"/>
            </a:endParaRPr>
          </a:p>
          <a:p>
            <a:pPr indent="0" lvl="0" marL="457200" rtl="0" algn="l">
              <a:lnSpc>
                <a:spcPct val="100000"/>
              </a:lnSpc>
              <a:spcBef>
                <a:spcPts val="400"/>
              </a:spcBef>
              <a:spcAft>
                <a:spcPts val="0"/>
              </a:spcAft>
              <a:buNone/>
            </a:pPr>
            <a:r>
              <a:t/>
            </a:r>
            <a:endParaRPr>
              <a:solidFill>
                <a:schemeClr val="dk1"/>
              </a:solidFill>
              <a:latin typeface="Didact Gothic"/>
              <a:ea typeface="Didact Gothic"/>
              <a:cs typeface="Didact Gothic"/>
              <a:sym typeface="Didact Gothic"/>
            </a:endParaRPr>
          </a:p>
          <a:p>
            <a:pPr indent="-317500" lvl="0" marL="457200" marR="190500" rtl="0" algn="l">
              <a:lnSpc>
                <a:spcPct val="100000"/>
              </a:lnSpc>
              <a:spcBef>
                <a:spcPts val="40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Higher the AUC, better the model is at predicting 0s as 0s and 1s as 1s.</a:t>
            </a:r>
            <a:endParaRPr>
              <a:solidFill>
                <a:schemeClr val="dk1"/>
              </a:solidFill>
              <a:latin typeface="Didact Gothic"/>
              <a:ea typeface="Didact Gothic"/>
              <a:cs typeface="Didact Gothic"/>
              <a:sym typeface="Didact Gothic"/>
            </a:endParaRPr>
          </a:p>
          <a:p>
            <a:pPr indent="0" lvl="0" marL="457200" marR="190500" rtl="0" algn="l">
              <a:lnSpc>
                <a:spcPct val="100000"/>
              </a:lnSpc>
              <a:spcBef>
                <a:spcPts val="400"/>
              </a:spcBef>
              <a:spcAft>
                <a:spcPts val="0"/>
              </a:spcAft>
              <a:buNone/>
            </a:pPr>
            <a:r>
              <a:t/>
            </a:r>
            <a:endParaRPr>
              <a:solidFill>
                <a:schemeClr val="dk1"/>
              </a:solidFill>
              <a:latin typeface="Didact Gothic"/>
              <a:ea typeface="Didact Gothic"/>
              <a:cs typeface="Didact Gothic"/>
              <a:sym typeface="Didact Gothic"/>
            </a:endParaRPr>
          </a:p>
          <a:p>
            <a:pPr indent="-317500" lvl="0" marL="4572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Biases may enter your modeling process when you look at your data:</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Outliers</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Overfitting and underfitting</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Selection Bias</a:t>
            </a:r>
            <a:endParaRPr>
              <a:solidFill>
                <a:schemeClr val="dk1"/>
              </a:solidFill>
              <a:highlight>
                <a:srgbClr val="FFFFFF"/>
              </a:highlight>
              <a:latin typeface="Didact Gothic"/>
              <a:ea typeface="Didact Gothic"/>
              <a:cs typeface="Didact Gothic"/>
              <a:sym typeface="Didact Gothic"/>
            </a:endParaRPr>
          </a:p>
          <a:p>
            <a:pPr indent="-317500" lvl="1" marL="914400" marR="190500" rtl="0" algn="l">
              <a:lnSpc>
                <a:spcPct val="100000"/>
              </a:lnSpc>
              <a:spcBef>
                <a:spcPts val="400"/>
              </a:spcBef>
              <a:spcAft>
                <a:spcPts val="0"/>
              </a:spcAft>
              <a:buClr>
                <a:schemeClr val="dk1"/>
              </a:buClr>
              <a:buSzPts val="1400"/>
              <a:buFont typeface="Didact Gothic"/>
              <a:buChar char="○"/>
            </a:pPr>
            <a:r>
              <a:rPr lang="en">
                <a:solidFill>
                  <a:schemeClr val="dk1"/>
                </a:solidFill>
                <a:highlight>
                  <a:srgbClr val="FFFFFF"/>
                </a:highlight>
                <a:latin typeface="Didact Gothic"/>
                <a:ea typeface="Didact Gothic"/>
                <a:cs typeface="Didact Gothic"/>
                <a:sym typeface="Didact Gothic"/>
              </a:rPr>
              <a:t>Confirmation Bias</a:t>
            </a:r>
            <a:endParaRPr>
              <a:solidFill>
                <a:schemeClr val="dk1"/>
              </a:solidFill>
              <a:highlight>
                <a:srgbClr val="FFFFFF"/>
              </a:highlight>
              <a:latin typeface="Didact Gothic"/>
              <a:ea typeface="Didact Gothic"/>
              <a:cs typeface="Didact Gothic"/>
              <a:sym typeface="Didact Gothic"/>
            </a:endParaRPr>
          </a:p>
          <a:p>
            <a:pPr indent="0" lvl="0" marL="0" marR="190500" rtl="0" algn="l">
              <a:lnSpc>
                <a:spcPct val="100000"/>
              </a:lnSpc>
              <a:spcBef>
                <a:spcPts val="400"/>
              </a:spcBef>
              <a:spcAft>
                <a:spcPts val="400"/>
              </a:spcAft>
              <a:buNone/>
            </a:pPr>
            <a:r>
              <a:t/>
            </a:r>
            <a:endParaRPr>
              <a:solidFill>
                <a:schemeClr val="dk1"/>
              </a:solidFill>
              <a:highlight>
                <a:srgbClr val="FFFFFF"/>
              </a:highlight>
              <a:latin typeface="Didact Gothic"/>
              <a:ea typeface="Didact Gothic"/>
              <a:cs typeface="Didact Gothic"/>
              <a:sym typeface="Didact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fab65ae425_1_149"/>
          <p:cNvSpPr txBox="1"/>
          <p:nvPr>
            <p:ph type="title"/>
          </p:nvPr>
        </p:nvSpPr>
        <p:spPr>
          <a:xfrm>
            <a:off x="805050" y="1009625"/>
            <a:ext cx="7533900" cy="146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Observations </a:t>
            </a:r>
            <a:endParaRPr/>
          </a:p>
          <a:p>
            <a:pPr indent="0" lvl="0" marL="0" rtl="0" algn="ctr">
              <a:spcBef>
                <a:spcPts val="0"/>
              </a:spcBef>
              <a:spcAft>
                <a:spcPts val="0"/>
              </a:spcAft>
              <a:buNone/>
            </a:pPr>
            <a:r>
              <a:rPr lang="en"/>
              <a:t>On </a:t>
            </a:r>
            <a:endParaRPr/>
          </a:p>
          <a:p>
            <a:pPr indent="0" lvl="0" marL="0" rtl="0" algn="ctr">
              <a:spcBef>
                <a:spcPts val="0"/>
              </a:spcBef>
              <a:spcAft>
                <a:spcPts val="0"/>
              </a:spcAft>
              <a:buNone/>
            </a:pPr>
            <a:r>
              <a:rPr lang="en"/>
              <a:t>H2o.Ai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gfab65ae425_1_20"/>
          <p:cNvPicPr preferRelativeResize="0"/>
          <p:nvPr/>
        </p:nvPicPr>
        <p:blipFill>
          <a:blip r:embed="rId3">
            <a:alphaModFix/>
          </a:blip>
          <a:stretch>
            <a:fillRect/>
          </a:stretch>
        </p:blipFill>
        <p:spPr>
          <a:xfrm>
            <a:off x="152400" y="152400"/>
            <a:ext cx="8839204" cy="469151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gfab65ae425_1_120"/>
          <p:cNvPicPr preferRelativeResize="0"/>
          <p:nvPr/>
        </p:nvPicPr>
        <p:blipFill>
          <a:blip r:embed="rId3">
            <a:alphaModFix/>
          </a:blip>
          <a:stretch>
            <a:fillRect/>
          </a:stretch>
        </p:blipFill>
        <p:spPr>
          <a:xfrm>
            <a:off x="320300" y="314375"/>
            <a:ext cx="8402074" cy="43865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gfab65ae425_1_124"/>
          <p:cNvPicPr preferRelativeResize="0"/>
          <p:nvPr/>
        </p:nvPicPr>
        <p:blipFill>
          <a:blip r:embed="rId3">
            <a:alphaModFix/>
          </a:blip>
          <a:stretch>
            <a:fillRect/>
          </a:stretch>
        </p:blipFill>
        <p:spPr>
          <a:xfrm>
            <a:off x="498600" y="648575"/>
            <a:ext cx="9263326" cy="3959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42" name="Shape 442"/>
        <p:cNvGrpSpPr/>
        <p:nvPr/>
      </p:nvGrpSpPr>
      <p:grpSpPr>
        <a:xfrm>
          <a:off x="0" y="0"/>
          <a:ext cx="0" cy="0"/>
          <a:chOff x="0" y="0"/>
          <a:chExt cx="0" cy="0"/>
        </a:xfrm>
      </p:grpSpPr>
      <p:cxnSp>
        <p:nvCxnSpPr>
          <p:cNvPr id="443" name="Google Shape;443;gf9df81c231_7_0"/>
          <p:cNvCxnSpPr/>
          <p:nvPr/>
        </p:nvCxnSpPr>
        <p:spPr>
          <a:xfrm>
            <a:off x="3169500" y="3153400"/>
            <a:ext cx="0" cy="1990200"/>
          </a:xfrm>
          <a:prstGeom prst="straightConnector1">
            <a:avLst/>
          </a:prstGeom>
          <a:noFill/>
          <a:ln cap="flat" cmpd="sng" w="19050">
            <a:solidFill>
              <a:schemeClr val="accent1"/>
            </a:solidFill>
            <a:prstDash val="solid"/>
            <a:round/>
            <a:headEnd len="sm" w="sm" type="none"/>
            <a:tailEnd len="sm" w="sm" type="none"/>
          </a:ln>
        </p:spPr>
      </p:cxnSp>
      <p:cxnSp>
        <p:nvCxnSpPr>
          <p:cNvPr id="444" name="Google Shape;444;gf9df81c231_7_0"/>
          <p:cNvCxnSpPr/>
          <p:nvPr/>
        </p:nvCxnSpPr>
        <p:spPr>
          <a:xfrm>
            <a:off x="5974500" y="3153400"/>
            <a:ext cx="0" cy="1990200"/>
          </a:xfrm>
          <a:prstGeom prst="straightConnector1">
            <a:avLst/>
          </a:prstGeom>
          <a:noFill/>
          <a:ln cap="flat" cmpd="sng" w="19050">
            <a:solidFill>
              <a:schemeClr val="accent1"/>
            </a:solidFill>
            <a:prstDash val="solid"/>
            <a:round/>
            <a:headEnd len="sm" w="sm" type="none"/>
            <a:tailEnd len="sm" w="sm" type="none"/>
          </a:ln>
        </p:spPr>
      </p:cxnSp>
      <p:grpSp>
        <p:nvGrpSpPr>
          <p:cNvPr id="445" name="Google Shape;445;gf9df81c231_7_0"/>
          <p:cNvGrpSpPr/>
          <p:nvPr/>
        </p:nvGrpSpPr>
        <p:grpSpPr>
          <a:xfrm>
            <a:off x="-77275" y="1490913"/>
            <a:ext cx="9318047" cy="1736726"/>
            <a:chOff x="-77275" y="1490913"/>
            <a:chExt cx="9318047" cy="1736726"/>
          </a:xfrm>
        </p:grpSpPr>
        <p:pic>
          <p:nvPicPr>
            <p:cNvPr id="446" name="Google Shape;446;gf9df81c231_7_0"/>
            <p:cNvPicPr preferRelativeResize="0"/>
            <p:nvPr/>
          </p:nvPicPr>
          <p:blipFill rotWithShape="1">
            <a:blip r:embed="rId3">
              <a:alphaModFix/>
            </a:blip>
            <a:srcRect b="0" l="0" r="0" t="62768"/>
            <a:stretch/>
          </p:blipFill>
          <p:spPr>
            <a:xfrm>
              <a:off x="-77275" y="1490913"/>
              <a:ext cx="9318047" cy="1736726"/>
            </a:xfrm>
            <a:prstGeom prst="rect">
              <a:avLst/>
            </a:prstGeom>
            <a:noFill/>
            <a:ln>
              <a:noFill/>
            </a:ln>
          </p:spPr>
        </p:pic>
        <p:sp>
          <p:nvSpPr>
            <p:cNvPr id="447" name="Google Shape;447;gf9df81c231_7_0"/>
            <p:cNvSpPr/>
            <p:nvPr/>
          </p:nvSpPr>
          <p:spPr>
            <a:xfrm>
              <a:off x="-77250" y="1490938"/>
              <a:ext cx="9318000" cy="1736700"/>
            </a:xfrm>
            <a:prstGeom prst="rect">
              <a:avLst/>
            </a:prstGeom>
            <a:solidFill>
              <a:schemeClr val="lt1">
                <a:alpha val="2352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8" name="Google Shape;448;gf9df81c231_7_0"/>
          <p:cNvSpPr txBox="1"/>
          <p:nvPr>
            <p:ph idx="4" type="title"/>
          </p:nvPr>
        </p:nvSpPr>
        <p:spPr>
          <a:xfrm>
            <a:off x="3269800" y="3553050"/>
            <a:ext cx="24960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Data Modeling</a:t>
            </a:r>
            <a:endParaRPr/>
          </a:p>
        </p:txBody>
      </p:sp>
      <p:sp>
        <p:nvSpPr>
          <p:cNvPr id="449" name="Google Shape;449;gf9df81c231_7_0"/>
          <p:cNvSpPr txBox="1"/>
          <p:nvPr>
            <p:ph type="title"/>
          </p:nvPr>
        </p:nvSpPr>
        <p:spPr>
          <a:xfrm>
            <a:off x="311450" y="3553050"/>
            <a:ext cx="23037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EDA Analysis</a:t>
            </a:r>
            <a:endParaRPr/>
          </a:p>
        </p:txBody>
      </p:sp>
      <p:sp>
        <p:nvSpPr>
          <p:cNvPr id="450" name="Google Shape;450;gf9df81c231_7_0"/>
          <p:cNvSpPr txBox="1"/>
          <p:nvPr>
            <p:ph idx="1" type="subTitle"/>
          </p:nvPr>
        </p:nvSpPr>
        <p:spPr>
          <a:xfrm>
            <a:off x="242980" y="3659238"/>
            <a:ext cx="2826300" cy="8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342900" lvl="0" marL="342900" rtl="0" algn="l">
              <a:lnSpc>
                <a:spcPct val="100000"/>
              </a:lnSpc>
              <a:spcBef>
                <a:spcPts val="0"/>
              </a:spcBef>
              <a:spcAft>
                <a:spcPts val="0"/>
              </a:spcAft>
              <a:buSzPts val="1400"/>
              <a:buAutoNum type="arabicPeriod"/>
            </a:pPr>
            <a:r>
              <a:rPr lang="en"/>
              <a:t>Data cleaning</a:t>
            </a:r>
            <a:endParaRPr/>
          </a:p>
          <a:p>
            <a:pPr indent="-342900" lvl="0" marL="342900" rtl="0" algn="l">
              <a:lnSpc>
                <a:spcPct val="100000"/>
              </a:lnSpc>
              <a:spcBef>
                <a:spcPts val="0"/>
              </a:spcBef>
              <a:spcAft>
                <a:spcPts val="0"/>
              </a:spcAft>
              <a:buSzPts val="1400"/>
              <a:buAutoNum type="arabicPeriod"/>
            </a:pPr>
            <a:r>
              <a:rPr lang="en"/>
              <a:t>Data Understanding &amp; Visualization</a:t>
            </a:r>
            <a:endParaRPr/>
          </a:p>
        </p:txBody>
      </p:sp>
      <p:sp>
        <p:nvSpPr>
          <p:cNvPr id="451" name="Google Shape;451;gf9df81c231_7_0"/>
          <p:cNvSpPr txBox="1"/>
          <p:nvPr>
            <p:ph idx="2" type="title"/>
          </p:nvPr>
        </p:nvSpPr>
        <p:spPr>
          <a:xfrm>
            <a:off x="6528924" y="3504877"/>
            <a:ext cx="1804041"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Conclusion</a:t>
            </a:r>
            <a:endParaRPr/>
          </a:p>
        </p:txBody>
      </p:sp>
      <p:sp>
        <p:nvSpPr>
          <p:cNvPr id="452" name="Google Shape;452;gf9df81c231_7_0"/>
          <p:cNvSpPr txBox="1"/>
          <p:nvPr>
            <p:ph idx="3" type="subTitle"/>
          </p:nvPr>
        </p:nvSpPr>
        <p:spPr>
          <a:xfrm>
            <a:off x="6305275" y="3828000"/>
            <a:ext cx="2771400" cy="7335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AutoNum type="arabicPeriod"/>
            </a:pPr>
            <a:r>
              <a:rPr lang="en"/>
              <a:t>Evaluation (Model Performance)</a:t>
            </a:r>
            <a:endParaRPr/>
          </a:p>
          <a:p>
            <a:pPr indent="-342900" lvl="0" marL="342900" rtl="0" algn="l">
              <a:lnSpc>
                <a:spcPct val="100000"/>
              </a:lnSpc>
              <a:spcBef>
                <a:spcPts val="0"/>
              </a:spcBef>
              <a:spcAft>
                <a:spcPts val="0"/>
              </a:spcAft>
              <a:buSzPts val="1400"/>
              <a:buAutoNum type="arabicPeriod"/>
            </a:pPr>
            <a:r>
              <a:rPr lang="en"/>
              <a:t>Create Feature Importance</a:t>
            </a:r>
            <a:endParaRPr/>
          </a:p>
          <a:p>
            <a:pPr indent="-342900" lvl="0" marL="342900" rtl="0" algn="l">
              <a:lnSpc>
                <a:spcPct val="100000"/>
              </a:lnSpc>
              <a:spcBef>
                <a:spcPts val="0"/>
              </a:spcBef>
              <a:spcAft>
                <a:spcPts val="0"/>
              </a:spcAft>
              <a:buSzPts val="1400"/>
              <a:buAutoNum type="arabicPeriod"/>
            </a:pPr>
            <a:r>
              <a:rPr lang="en"/>
              <a:t>SWOT Analysis</a:t>
            </a:r>
            <a:endParaRPr/>
          </a:p>
          <a:p>
            <a:pPr indent="-254000" lvl="0" marL="342900" rtl="0" algn="l">
              <a:lnSpc>
                <a:spcPct val="100000"/>
              </a:lnSpc>
              <a:spcBef>
                <a:spcPts val="0"/>
              </a:spcBef>
              <a:spcAft>
                <a:spcPts val="0"/>
              </a:spcAft>
              <a:buSzPts val="1400"/>
              <a:buNone/>
            </a:pPr>
            <a:r>
              <a:t/>
            </a:r>
            <a:endParaRPr/>
          </a:p>
          <a:p>
            <a:pPr indent="-254000" lvl="0" marL="342900" rtl="0" algn="l">
              <a:lnSpc>
                <a:spcPct val="100000"/>
              </a:lnSpc>
              <a:spcBef>
                <a:spcPts val="0"/>
              </a:spcBef>
              <a:spcAft>
                <a:spcPts val="0"/>
              </a:spcAft>
              <a:buSzPts val="1400"/>
              <a:buNone/>
            </a:pPr>
            <a:r>
              <a:t/>
            </a:r>
            <a:endParaRPr/>
          </a:p>
        </p:txBody>
      </p:sp>
      <p:sp>
        <p:nvSpPr>
          <p:cNvPr id="453" name="Google Shape;453;gf9df81c231_7_0"/>
          <p:cNvSpPr txBox="1"/>
          <p:nvPr>
            <p:ph idx="5" type="subTitle"/>
          </p:nvPr>
        </p:nvSpPr>
        <p:spPr>
          <a:xfrm>
            <a:off x="3269802" y="3861751"/>
            <a:ext cx="2604300" cy="7335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AutoNum type="arabicPeriod"/>
            </a:pPr>
            <a:r>
              <a:rPr lang="en"/>
              <a:t>Split Data into 70% training &amp; 30% test</a:t>
            </a:r>
            <a:endParaRPr/>
          </a:p>
          <a:p>
            <a:pPr indent="-342900" lvl="0" marL="342900" rtl="0" algn="l">
              <a:lnSpc>
                <a:spcPct val="100000"/>
              </a:lnSpc>
              <a:spcBef>
                <a:spcPts val="0"/>
              </a:spcBef>
              <a:spcAft>
                <a:spcPts val="0"/>
              </a:spcAft>
              <a:buSzPts val="1400"/>
              <a:buAutoNum type="arabicPeriod"/>
            </a:pPr>
            <a:r>
              <a:rPr lang="en"/>
              <a:t>Apply different models</a:t>
            </a:r>
            <a:endParaRPr/>
          </a:p>
          <a:p>
            <a:pPr indent="-342900" lvl="0" marL="342900" rtl="0" algn="l">
              <a:lnSpc>
                <a:spcPct val="100000"/>
              </a:lnSpc>
              <a:spcBef>
                <a:spcPts val="0"/>
              </a:spcBef>
              <a:spcAft>
                <a:spcPts val="0"/>
              </a:spcAft>
              <a:buSzPts val="1400"/>
              <a:buAutoNum type="arabicPeriod"/>
            </a:pPr>
            <a:r>
              <a:rPr lang="en"/>
              <a:t>Apply SMOTE technique</a:t>
            </a:r>
            <a:endParaRPr/>
          </a:p>
        </p:txBody>
      </p:sp>
      <p:sp>
        <p:nvSpPr>
          <p:cNvPr id="454" name="Google Shape;454;gf9df81c231_7_0"/>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a:t>Approach</a:t>
            </a:r>
            <a:endParaRPr/>
          </a:p>
        </p:txBody>
      </p:sp>
      <p:cxnSp>
        <p:nvCxnSpPr>
          <p:cNvPr id="455" name="Google Shape;455;gf9df81c231_7_0"/>
          <p:cNvCxnSpPr/>
          <p:nvPr/>
        </p:nvCxnSpPr>
        <p:spPr>
          <a:xfrm>
            <a:off x="4248450" y="1263460"/>
            <a:ext cx="6471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fab65ae425_1_155"/>
          <p:cNvSpPr txBox="1"/>
          <p:nvPr>
            <p:ph type="title"/>
          </p:nvPr>
        </p:nvSpPr>
        <p:spPr>
          <a:xfrm>
            <a:off x="1337850" y="2245125"/>
            <a:ext cx="61233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400"/>
              <a:t>AUTOVIZ</a:t>
            </a:r>
            <a:endParaRPr sz="2400"/>
          </a:p>
          <a:p>
            <a:pPr indent="0" lvl="0" marL="0" rtl="0" algn="ctr">
              <a:lnSpc>
                <a:spcPct val="100000"/>
              </a:lnSpc>
              <a:spcBef>
                <a:spcPts val="0"/>
              </a:spcBef>
              <a:spcAft>
                <a:spcPts val="0"/>
              </a:spcAft>
              <a:buSzPts val="2700"/>
              <a:buNone/>
            </a:pPr>
            <a:r>
              <a:t/>
            </a:r>
            <a:endParaRPr sz="2400"/>
          </a:p>
        </p:txBody>
      </p:sp>
      <p:sp>
        <p:nvSpPr>
          <p:cNvPr id="726" name="Google Shape;726;gfab65ae425_1_155"/>
          <p:cNvSpPr txBox="1"/>
          <p:nvPr>
            <p:ph idx="2" type="title"/>
          </p:nvPr>
        </p:nvSpPr>
        <p:spPr>
          <a:xfrm>
            <a:off x="1120875" y="8994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Strengths</a:t>
            </a:r>
            <a:endParaRPr/>
          </a:p>
        </p:txBody>
      </p:sp>
      <p:sp>
        <p:nvSpPr>
          <p:cNvPr id="727" name="Google Shape;727;gfab65ae425_1_155"/>
          <p:cNvSpPr txBox="1"/>
          <p:nvPr>
            <p:ph idx="3" type="title"/>
          </p:nvPr>
        </p:nvSpPr>
        <p:spPr>
          <a:xfrm>
            <a:off x="1120875" y="34779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Weaknesses</a:t>
            </a:r>
            <a:endParaRPr/>
          </a:p>
        </p:txBody>
      </p:sp>
      <p:sp>
        <p:nvSpPr>
          <p:cNvPr id="728" name="Google Shape;728;gfab65ae425_1_155"/>
          <p:cNvSpPr txBox="1"/>
          <p:nvPr>
            <p:ph idx="4" type="subTitle"/>
          </p:nvPr>
        </p:nvSpPr>
        <p:spPr>
          <a:xfrm>
            <a:off x="734175" y="3747815"/>
            <a:ext cx="2732700" cy="80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Mercury is the closest planet</a:t>
            </a:r>
            <a:endParaRPr/>
          </a:p>
          <a:p>
            <a:pPr indent="0" lvl="0" marL="0" rtl="0" algn="ctr">
              <a:lnSpc>
                <a:spcPct val="100000"/>
              </a:lnSpc>
              <a:spcBef>
                <a:spcPts val="0"/>
              </a:spcBef>
              <a:spcAft>
                <a:spcPts val="0"/>
              </a:spcAft>
              <a:buSzPts val="1400"/>
              <a:buNone/>
            </a:pPr>
            <a:r>
              <a:rPr lang="en"/>
              <a:t>to the Sun and the smallest</a:t>
            </a:r>
            <a:endParaRPr/>
          </a:p>
          <a:p>
            <a:pPr indent="0" lvl="0" marL="0" rtl="0" algn="ctr">
              <a:lnSpc>
                <a:spcPct val="100000"/>
              </a:lnSpc>
              <a:spcBef>
                <a:spcPts val="0"/>
              </a:spcBef>
              <a:spcAft>
                <a:spcPts val="0"/>
              </a:spcAft>
              <a:buSzPts val="1400"/>
              <a:buNone/>
            </a:pPr>
            <a:r>
              <a:rPr lang="en"/>
              <a:t>one in the Solar System</a:t>
            </a:r>
            <a:endParaRPr/>
          </a:p>
          <a:p>
            <a:pPr indent="0" lvl="0" marL="0" rtl="0" algn="ctr">
              <a:lnSpc>
                <a:spcPct val="100000"/>
              </a:lnSpc>
              <a:spcBef>
                <a:spcPts val="0"/>
              </a:spcBef>
              <a:spcAft>
                <a:spcPts val="0"/>
              </a:spcAft>
              <a:buSzPts val="1400"/>
              <a:buNone/>
            </a:pPr>
            <a:r>
              <a:t/>
            </a:r>
            <a:endParaRPr/>
          </a:p>
        </p:txBody>
      </p:sp>
      <p:sp>
        <p:nvSpPr>
          <p:cNvPr id="729" name="Google Shape;729;gfab65ae425_1_155"/>
          <p:cNvSpPr txBox="1"/>
          <p:nvPr>
            <p:ph idx="5" type="title"/>
          </p:nvPr>
        </p:nvSpPr>
        <p:spPr>
          <a:xfrm>
            <a:off x="6063846" y="8994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Opportunities</a:t>
            </a:r>
            <a:endParaRPr/>
          </a:p>
        </p:txBody>
      </p:sp>
      <p:sp>
        <p:nvSpPr>
          <p:cNvPr id="730" name="Google Shape;730;gfab65ae425_1_155"/>
          <p:cNvSpPr txBox="1"/>
          <p:nvPr>
            <p:ph idx="6" type="subTitle"/>
          </p:nvPr>
        </p:nvSpPr>
        <p:spPr>
          <a:xfrm>
            <a:off x="5677150" y="1166874"/>
            <a:ext cx="2732700" cy="80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Jupiter is a gas giant</a:t>
            </a:r>
            <a:endParaRPr/>
          </a:p>
          <a:p>
            <a:pPr indent="0" lvl="0" marL="0" rtl="0" algn="ctr">
              <a:lnSpc>
                <a:spcPct val="100000"/>
              </a:lnSpc>
              <a:spcBef>
                <a:spcPts val="0"/>
              </a:spcBef>
              <a:spcAft>
                <a:spcPts val="0"/>
              </a:spcAft>
              <a:buSzPts val="1400"/>
              <a:buNone/>
            </a:pPr>
            <a:r>
              <a:rPr lang="en"/>
              <a:t>and the biggest planet</a:t>
            </a:r>
            <a:endParaRPr/>
          </a:p>
          <a:p>
            <a:pPr indent="0" lvl="0" marL="0" rtl="0" algn="ctr">
              <a:lnSpc>
                <a:spcPct val="100000"/>
              </a:lnSpc>
              <a:spcBef>
                <a:spcPts val="0"/>
              </a:spcBef>
              <a:spcAft>
                <a:spcPts val="0"/>
              </a:spcAft>
              <a:buSzPts val="1400"/>
              <a:buNone/>
            </a:pPr>
            <a:r>
              <a:rPr lang="en"/>
              <a:t>in the Solar System</a:t>
            </a:r>
            <a:endParaRPr/>
          </a:p>
          <a:p>
            <a:pPr indent="0" lvl="0" marL="0" rtl="0" algn="ctr">
              <a:lnSpc>
                <a:spcPct val="100000"/>
              </a:lnSpc>
              <a:spcBef>
                <a:spcPts val="0"/>
              </a:spcBef>
              <a:spcAft>
                <a:spcPts val="0"/>
              </a:spcAft>
              <a:buSzPts val="1400"/>
              <a:buNone/>
            </a:pPr>
            <a:r>
              <a:t/>
            </a:r>
            <a:endParaRPr/>
          </a:p>
        </p:txBody>
      </p:sp>
      <p:sp>
        <p:nvSpPr>
          <p:cNvPr id="731" name="Google Shape;731;gfab65ae425_1_155"/>
          <p:cNvSpPr txBox="1"/>
          <p:nvPr>
            <p:ph idx="7" type="title"/>
          </p:nvPr>
        </p:nvSpPr>
        <p:spPr>
          <a:xfrm>
            <a:off x="6063846" y="347812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Threats</a:t>
            </a:r>
            <a:endParaRPr/>
          </a:p>
        </p:txBody>
      </p:sp>
      <p:sp>
        <p:nvSpPr>
          <p:cNvPr id="732" name="Google Shape;732;gfab65ae425_1_155"/>
          <p:cNvSpPr txBox="1"/>
          <p:nvPr>
            <p:ph idx="8" type="subTitle"/>
          </p:nvPr>
        </p:nvSpPr>
        <p:spPr>
          <a:xfrm>
            <a:off x="5677150" y="3746088"/>
            <a:ext cx="2732700" cy="80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Saturn is a gas giant,</a:t>
            </a:r>
            <a:endParaRPr/>
          </a:p>
          <a:p>
            <a:pPr indent="0" lvl="0" marL="0" rtl="0" algn="ctr">
              <a:lnSpc>
                <a:spcPct val="100000"/>
              </a:lnSpc>
              <a:spcBef>
                <a:spcPts val="0"/>
              </a:spcBef>
              <a:spcAft>
                <a:spcPts val="0"/>
              </a:spcAft>
              <a:buSzPts val="1400"/>
              <a:buNone/>
            </a:pPr>
            <a:r>
              <a:rPr lang="en"/>
              <a:t>composed mostly of</a:t>
            </a:r>
            <a:endParaRPr/>
          </a:p>
          <a:p>
            <a:pPr indent="0" lvl="0" marL="0" rtl="0" algn="ctr">
              <a:lnSpc>
                <a:spcPct val="100000"/>
              </a:lnSpc>
              <a:spcBef>
                <a:spcPts val="0"/>
              </a:spcBef>
              <a:spcAft>
                <a:spcPts val="0"/>
              </a:spcAft>
              <a:buSzPts val="1400"/>
              <a:buNone/>
            </a:pPr>
            <a:r>
              <a:rPr lang="en"/>
              <a:t>hydrogen and helium</a:t>
            </a:r>
            <a:endParaRPr/>
          </a:p>
          <a:p>
            <a:pPr indent="0" lvl="0" marL="0" rtl="0" algn="ctr">
              <a:lnSpc>
                <a:spcPct val="100000"/>
              </a:lnSpc>
              <a:spcBef>
                <a:spcPts val="0"/>
              </a:spcBef>
              <a:spcAft>
                <a:spcPts val="0"/>
              </a:spcAft>
              <a:buSzPts val="1400"/>
              <a:buNone/>
            </a:pPr>
            <a:r>
              <a:t/>
            </a:r>
            <a:endParaRPr/>
          </a:p>
        </p:txBody>
      </p:sp>
      <p:sp>
        <p:nvSpPr>
          <p:cNvPr id="733" name="Google Shape;733;gfab65ae425_1_155"/>
          <p:cNvSpPr/>
          <p:nvPr/>
        </p:nvSpPr>
        <p:spPr>
          <a:xfrm rot="10800000">
            <a:off x="1682775" y="545312"/>
            <a:ext cx="835500" cy="259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fab65ae425_1_155"/>
          <p:cNvSpPr/>
          <p:nvPr/>
        </p:nvSpPr>
        <p:spPr>
          <a:xfrm rot="10800000">
            <a:off x="1682775" y="3132225"/>
            <a:ext cx="835500" cy="2598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fab65ae425_1_155"/>
          <p:cNvSpPr/>
          <p:nvPr/>
        </p:nvSpPr>
        <p:spPr>
          <a:xfrm rot="10800000">
            <a:off x="6625746" y="545312"/>
            <a:ext cx="835500" cy="2598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fab65ae425_1_155"/>
          <p:cNvSpPr/>
          <p:nvPr/>
        </p:nvSpPr>
        <p:spPr>
          <a:xfrm rot="10800000">
            <a:off x="6625746" y="3132000"/>
            <a:ext cx="835500" cy="259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7" name="Google Shape;737;gfab65ae425_1_155"/>
          <p:cNvCxnSpPr/>
          <p:nvPr/>
        </p:nvCxnSpPr>
        <p:spPr>
          <a:xfrm>
            <a:off x="280727" y="2509416"/>
            <a:ext cx="2858700" cy="0"/>
          </a:xfrm>
          <a:prstGeom prst="straightConnector1">
            <a:avLst/>
          </a:prstGeom>
          <a:noFill/>
          <a:ln cap="flat" cmpd="sng" w="19050">
            <a:solidFill>
              <a:schemeClr val="dk1"/>
            </a:solidFill>
            <a:prstDash val="solid"/>
            <a:round/>
            <a:headEnd len="sm" w="sm" type="none"/>
            <a:tailEnd len="sm" w="sm" type="none"/>
          </a:ln>
        </p:spPr>
      </p:cxnSp>
      <p:cxnSp>
        <p:nvCxnSpPr>
          <p:cNvPr id="738" name="Google Shape;738;gfab65ae425_1_155"/>
          <p:cNvCxnSpPr/>
          <p:nvPr/>
        </p:nvCxnSpPr>
        <p:spPr>
          <a:xfrm>
            <a:off x="5912001" y="2495550"/>
            <a:ext cx="2858700" cy="0"/>
          </a:xfrm>
          <a:prstGeom prst="straightConnector1">
            <a:avLst/>
          </a:prstGeom>
          <a:noFill/>
          <a:ln cap="flat" cmpd="sng" w="19050">
            <a:solidFill>
              <a:schemeClr val="dk1"/>
            </a:solidFill>
            <a:prstDash val="solid"/>
            <a:round/>
            <a:headEnd len="sm" w="sm" type="none"/>
            <a:tailEnd len="sm" w="sm" type="none"/>
          </a:ln>
        </p:spPr>
      </p:cxnSp>
      <p:cxnSp>
        <p:nvCxnSpPr>
          <p:cNvPr id="739" name="Google Shape;739;gfab65ae425_1_155"/>
          <p:cNvCxnSpPr/>
          <p:nvPr/>
        </p:nvCxnSpPr>
        <p:spPr>
          <a:xfrm>
            <a:off x="4572000" y="3179625"/>
            <a:ext cx="0" cy="930900"/>
          </a:xfrm>
          <a:prstGeom prst="straightConnector1">
            <a:avLst/>
          </a:prstGeom>
          <a:noFill/>
          <a:ln cap="flat" cmpd="sng" w="19050">
            <a:solidFill>
              <a:schemeClr val="dk1"/>
            </a:solidFill>
            <a:prstDash val="solid"/>
            <a:round/>
            <a:headEnd len="sm" w="sm" type="none"/>
            <a:tailEnd len="sm" w="sm" type="none"/>
          </a:ln>
        </p:spPr>
      </p:cxnSp>
      <p:cxnSp>
        <p:nvCxnSpPr>
          <p:cNvPr id="740" name="Google Shape;740;gfab65ae425_1_155"/>
          <p:cNvCxnSpPr/>
          <p:nvPr/>
        </p:nvCxnSpPr>
        <p:spPr>
          <a:xfrm>
            <a:off x="4572000" y="1276600"/>
            <a:ext cx="0" cy="930900"/>
          </a:xfrm>
          <a:prstGeom prst="straightConnector1">
            <a:avLst/>
          </a:prstGeom>
          <a:noFill/>
          <a:ln cap="flat" cmpd="sng" w="19050">
            <a:solidFill>
              <a:schemeClr val="dk1"/>
            </a:solidFill>
            <a:prstDash val="solid"/>
            <a:round/>
            <a:headEnd len="sm" w="sm" type="none"/>
            <a:tailEnd len="sm" w="sm" type="none"/>
          </a:ln>
        </p:spPr>
      </p:cxnSp>
      <p:sp>
        <p:nvSpPr>
          <p:cNvPr id="741" name="Google Shape;741;gfab65ae425_1_155"/>
          <p:cNvSpPr txBox="1"/>
          <p:nvPr/>
        </p:nvSpPr>
        <p:spPr>
          <a:xfrm>
            <a:off x="4734635" y="4697463"/>
            <a:ext cx="3925200" cy="487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Didact Gothic"/>
              <a:buNone/>
            </a:pPr>
            <a:r>
              <a:rPr lang="en" sz="1050">
                <a:solidFill>
                  <a:schemeClr val="dk1"/>
                </a:solidFill>
                <a:latin typeface="Didact Gothic"/>
                <a:ea typeface="Didact Gothic"/>
                <a:cs typeface="Didact Gothic"/>
                <a:sym typeface="Didact Gothic"/>
              </a:rPr>
              <a:t> </a:t>
            </a:r>
            <a:r>
              <a:rPr lang="en" sz="850">
                <a:solidFill>
                  <a:schemeClr val="dk1"/>
                </a:solidFill>
                <a:latin typeface="Didact Gothic"/>
                <a:ea typeface="Didact Gothic"/>
                <a:cs typeface="Didact Gothic"/>
                <a:sym typeface="Didact Gothic"/>
              </a:rPr>
              <a:t>D</a:t>
            </a:r>
            <a:endParaRPr sz="850">
              <a:solidFill>
                <a:schemeClr val="dk1"/>
              </a:solidFill>
              <a:latin typeface="Didact Gothic"/>
              <a:ea typeface="Didact Gothic"/>
              <a:cs typeface="Didact Gothic"/>
              <a:sym typeface="Didact Gothic"/>
            </a:endParaRPr>
          </a:p>
          <a:p>
            <a:pPr indent="-317500" lvl="0" marL="457200" marR="0" rtl="0" algn="l">
              <a:lnSpc>
                <a:spcPct val="100000"/>
              </a:lnSpc>
              <a:spcBef>
                <a:spcPts val="0"/>
              </a:spcBef>
              <a:spcAft>
                <a:spcPts val="0"/>
              </a:spcAft>
              <a:buClr>
                <a:schemeClr val="dk1"/>
              </a:buClr>
              <a:buSzPts val="1400"/>
              <a:buFont typeface="Didact Gothic"/>
              <a:buNone/>
            </a:pPr>
            <a:r>
              <a:t/>
            </a:r>
            <a:endParaRPr sz="1050">
              <a:solidFill>
                <a:schemeClr val="dk1"/>
              </a:solidFill>
              <a:latin typeface="Didact Gothic"/>
              <a:ea typeface="Didact Gothic"/>
              <a:cs typeface="Didact Gothic"/>
              <a:sym typeface="Didact Gothic"/>
            </a:endParaRPr>
          </a:p>
        </p:txBody>
      </p:sp>
      <p:pic>
        <p:nvPicPr>
          <p:cNvPr id="742" name="Google Shape;742;gfab65ae425_1_155"/>
          <p:cNvPicPr preferRelativeResize="0"/>
          <p:nvPr/>
        </p:nvPicPr>
        <p:blipFill>
          <a:blip r:embed="rId3">
            <a:alphaModFix/>
          </a:blip>
          <a:stretch>
            <a:fillRect/>
          </a:stretch>
        </p:blipFill>
        <p:spPr>
          <a:xfrm>
            <a:off x="422425" y="2811350"/>
            <a:ext cx="3820150" cy="2332150"/>
          </a:xfrm>
          <a:prstGeom prst="rect">
            <a:avLst/>
          </a:prstGeom>
          <a:noFill/>
          <a:ln>
            <a:noFill/>
          </a:ln>
        </p:spPr>
      </p:pic>
      <p:pic>
        <p:nvPicPr>
          <p:cNvPr id="743" name="Google Shape;743;gfab65ae425_1_155"/>
          <p:cNvPicPr preferRelativeResize="0"/>
          <p:nvPr/>
        </p:nvPicPr>
        <p:blipFill>
          <a:blip r:embed="rId4">
            <a:alphaModFix/>
          </a:blip>
          <a:stretch>
            <a:fillRect/>
          </a:stretch>
        </p:blipFill>
        <p:spPr>
          <a:xfrm>
            <a:off x="622325" y="404450"/>
            <a:ext cx="2987199" cy="1954775"/>
          </a:xfrm>
          <a:prstGeom prst="rect">
            <a:avLst/>
          </a:prstGeom>
          <a:noFill/>
          <a:ln>
            <a:noFill/>
          </a:ln>
        </p:spPr>
      </p:pic>
      <p:pic>
        <p:nvPicPr>
          <p:cNvPr id="744" name="Google Shape;744;gfab65ae425_1_155"/>
          <p:cNvPicPr preferRelativeResize="0"/>
          <p:nvPr/>
        </p:nvPicPr>
        <p:blipFill>
          <a:blip r:embed="rId5">
            <a:alphaModFix/>
          </a:blip>
          <a:stretch>
            <a:fillRect/>
          </a:stretch>
        </p:blipFill>
        <p:spPr>
          <a:xfrm>
            <a:off x="5074075" y="2571750"/>
            <a:ext cx="3820151" cy="2418576"/>
          </a:xfrm>
          <a:prstGeom prst="rect">
            <a:avLst/>
          </a:prstGeom>
          <a:noFill/>
          <a:ln>
            <a:noFill/>
          </a:ln>
        </p:spPr>
      </p:pic>
      <p:pic>
        <p:nvPicPr>
          <p:cNvPr id="745" name="Google Shape;745;gfab65ae425_1_155"/>
          <p:cNvPicPr preferRelativeResize="0"/>
          <p:nvPr/>
        </p:nvPicPr>
        <p:blipFill>
          <a:blip r:embed="rId6">
            <a:alphaModFix/>
          </a:blip>
          <a:stretch>
            <a:fillRect/>
          </a:stretch>
        </p:blipFill>
        <p:spPr>
          <a:xfrm>
            <a:off x="5483775" y="206825"/>
            <a:ext cx="3526426" cy="2152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gfab65ae425_1_189"/>
          <p:cNvPicPr preferRelativeResize="0"/>
          <p:nvPr/>
        </p:nvPicPr>
        <p:blipFill>
          <a:blip r:embed="rId3">
            <a:alphaModFix/>
          </a:blip>
          <a:stretch>
            <a:fillRect/>
          </a:stretch>
        </p:blipFill>
        <p:spPr>
          <a:xfrm>
            <a:off x="468925" y="189313"/>
            <a:ext cx="8839204" cy="47648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gfab65ae425_1_139"/>
          <p:cNvPicPr preferRelativeResize="0"/>
          <p:nvPr/>
        </p:nvPicPr>
        <p:blipFill>
          <a:blip r:embed="rId3">
            <a:alphaModFix/>
          </a:blip>
          <a:stretch>
            <a:fillRect/>
          </a:stretch>
        </p:blipFill>
        <p:spPr>
          <a:xfrm>
            <a:off x="372250" y="223712"/>
            <a:ext cx="8058975" cy="4696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gfab65ae425_1_198"/>
          <p:cNvPicPr preferRelativeResize="0"/>
          <p:nvPr/>
        </p:nvPicPr>
        <p:blipFill>
          <a:blip r:embed="rId3">
            <a:alphaModFix/>
          </a:blip>
          <a:stretch>
            <a:fillRect/>
          </a:stretch>
        </p:blipFill>
        <p:spPr>
          <a:xfrm>
            <a:off x="591013" y="249963"/>
            <a:ext cx="7961974" cy="464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gfab65ae425_1_142"/>
          <p:cNvPicPr preferRelativeResize="0"/>
          <p:nvPr/>
        </p:nvPicPr>
        <p:blipFill>
          <a:blip r:embed="rId3">
            <a:alphaModFix/>
          </a:blip>
          <a:stretch>
            <a:fillRect/>
          </a:stretch>
        </p:blipFill>
        <p:spPr>
          <a:xfrm>
            <a:off x="159650" y="490325"/>
            <a:ext cx="3896050" cy="1979750"/>
          </a:xfrm>
          <a:prstGeom prst="rect">
            <a:avLst/>
          </a:prstGeom>
          <a:noFill/>
          <a:ln>
            <a:noFill/>
          </a:ln>
        </p:spPr>
      </p:pic>
      <p:pic>
        <p:nvPicPr>
          <p:cNvPr id="766" name="Google Shape;766;gfab65ae425_1_142"/>
          <p:cNvPicPr preferRelativeResize="0"/>
          <p:nvPr/>
        </p:nvPicPr>
        <p:blipFill>
          <a:blip r:embed="rId4">
            <a:alphaModFix/>
          </a:blip>
          <a:stretch>
            <a:fillRect/>
          </a:stretch>
        </p:blipFill>
        <p:spPr>
          <a:xfrm>
            <a:off x="4269200" y="490325"/>
            <a:ext cx="4783651" cy="4357425"/>
          </a:xfrm>
          <a:prstGeom prst="rect">
            <a:avLst/>
          </a:prstGeom>
          <a:noFill/>
          <a:ln>
            <a:noFill/>
          </a:ln>
        </p:spPr>
      </p:pic>
      <p:pic>
        <p:nvPicPr>
          <p:cNvPr id="767" name="Google Shape;767;gfab65ae425_1_142"/>
          <p:cNvPicPr preferRelativeResize="0"/>
          <p:nvPr/>
        </p:nvPicPr>
        <p:blipFill>
          <a:blip r:embed="rId5">
            <a:alphaModFix/>
          </a:blip>
          <a:stretch>
            <a:fillRect/>
          </a:stretch>
        </p:blipFill>
        <p:spPr>
          <a:xfrm>
            <a:off x="159650" y="2761225"/>
            <a:ext cx="3896049" cy="2086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gfab65ae425_1_145"/>
          <p:cNvPicPr preferRelativeResize="0"/>
          <p:nvPr/>
        </p:nvPicPr>
        <p:blipFill>
          <a:blip r:embed="rId3">
            <a:alphaModFix/>
          </a:blip>
          <a:stretch>
            <a:fillRect/>
          </a:stretch>
        </p:blipFill>
        <p:spPr>
          <a:xfrm>
            <a:off x="367500" y="522700"/>
            <a:ext cx="8450452" cy="4098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f1fe343c6a_3_216"/>
          <p:cNvSpPr txBox="1"/>
          <p:nvPr>
            <p:ph type="title"/>
          </p:nvPr>
        </p:nvSpPr>
        <p:spPr>
          <a:xfrm>
            <a:off x="713225" y="530584"/>
            <a:ext cx="5768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a:t>Data Features</a:t>
            </a:r>
            <a:endParaRPr b="1">
              <a:solidFill>
                <a:schemeClr val="dk1"/>
              </a:solidFill>
            </a:endParaRPr>
          </a:p>
        </p:txBody>
      </p:sp>
      <p:sp>
        <p:nvSpPr>
          <p:cNvPr id="461" name="Google Shape;461;gf1fe343c6a_3_216"/>
          <p:cNvSpPr txBox="1"/>
          <p:nvPr>
            <p:ph idx="1" type="body"/>
          </p:nvPr>
        </p:nvSpPr>
        <p:spPr>
          <a:xfrm>
            <a:off x="624250" y="1268825"/>
            <a:ext cx="7989900" cy="32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dataset contains information on default payments, demographic factors, credit data, history of payment, and bill statements of credit card clients in Taiwan from April 2005 to September 2005.</a:t>
            </a:r>
            <a:endParaRPr/>
          </a:p>
          <a:p>
            <a:pPr indent="0" lvl="0" marL="139700" rtl="0" algn="l">
              <a:lnSpc>
                <a:spcPct val="100000"/>
              </a:lnSpc>
              <a:spcBef>
                <a:spcPts val="0"/>
              </a:spcBef>
              <a:spcAft>
                <a:spcPts val="0"/>
              </a:spcAft>
              <a:buSzPts val="1400"/>
              <a:buNone/>
            </a:pPr>
            <a:r>
              <a:t/>
            </a:r>
            <a:endParaRPr/>
          </a:p>
          <a:p>
            <a:pPr indent="0" lvl="0" marL="139700" rtl="0" algn="l">
              <a:lnSpc>
                <a:spcPct val="100000"/>
              </a:lnSpc>
              <a:spcBef>
                <a:spcPts val="0"/>
              </a:spcBef>
              <a:spcAft>
                <a:spcPts val="0"/>
              </a:spcAft>
              <a:buSzPts val="1400"/>
              <a:buNone/>
            </a:pPr>
            <a:r>
              <a:rPr b="1" lang="en"/>
              <a:t>Attribute Information:</a:t>
            </a:r>
            <a:endParaRPr/>
          </a:p>
          <a:p>
            <a:pPr indent="0" lvl="0" marL="139700" rtl="0" algn="l">
              <a:lnSpc>
                <a:spcPct val="100000"/>
              </a:lnSpc>
              <a:spcBef>
                <a:spcPts val="0"/>
              </a:spcBef>
              <a:spcAft>
                <a:spcPts val="0"/>
              </a:spcAft>
              <a:buSzPts val="1400"/>
              <a:buNone/>
            </a:pPr>
            <a:r>
              <a:rPr lang="en"/>
              <a:t>This research employed a binary variable, default payment (Yes = 1, No = 0), as the response variable. This study reviewed the literature and used the following 23 variables as explanatory variables: </a:t>
            </a:r>
            <a:br>
              <a:rPr lang="en"/>
            </a:br>
            <a:r>
              <a:rPr lang="en"/>
              <a:t>X1: Amount of the given credit (NT dollar)</a:t>
            </a:r>
            <a:br>
              <a:rPr lang="en"/>
            </a:br>
            <a:r>
              <a:rPr lang="en"/>
              <a:t>X2: Gender (1 = male; 2 = female). </a:t>
            </a:r>
            <a:br>
              <a:rPr lang="en"/>
            </a:br>
            <a:r>
              <a:rPr lang="en"/>
              <a:t>X3: Education (1 = graduate school; 2 = university; 3 = high school; 4 = others). </a:t>
            </a:r>
            <a:br>
              <a:rPr lang="en"/>
            </a:br>
            <a:r>
              <a:rPr lang="en"/>
              <a:t>X4: Marital status (1 = married; 2 = single; 3 = others). </a:t>
            </a:r>
            <a:br>
              <a:rPr lang="en"/>
            </a:br>
            <a:r>
              <a:rPr lang="en"/>
              <a:t>X5: Age (year). </a:t>
            </a:r>
            <a:br>
              <a:rPr lang="en"/>
            </a:br>
            <a:r>
              <a:rPr lang="en"/>
              <a:t>X6 - X11: History of past payment. </a:t>
            </a:r>
            <a:br>
              <a:rPr lang="en"/>
            </a:br>
            <a:r>
              <a:rPr lang="en"/>
              <a:t>X12-X17: Amount of bill statement (NT dollar</a:t>
            </a:r>
            <a:br>
              <a:rPr lang="en"/>
            </a:br>
            <a:r>
              <a:rPr lang="en"/>
              <a:t>X18-X23: Amount of previous payment (NT dollar)</a:t>
            </a:r>
            <a:endParaRPr/>
          </a:p>
          <a:p>
            <a:pPr indent="0" lvl="0" marL="0" rtl="0" algn="l">
              <a:lnSpc>
                <a:spcPct val="100000"/>
              </a:lnSpc>
              <a:spcBef>
                <a:spcPts val="1000"/>
              </a:spcBef>
              <a:spcAft>
                <a:spcPts val="0"/>
              </a:spcAft>
              <a:buSzPts val="1400"/>
              <a:buNone/>
            </a:pPr>
            <a:r>
              <a:rPr b="1" i="1" lang="en" sz="1500">
                <a:solidFill>
                  <a:srgbClr val="292929"/>
                </a:solidFill>
              </a:rPr>
              <a:t>Target: Whether the credit card client will default or not next month</a:t>
            </a:r>
            <a:endParaRPr b="1" i="1" sz="1500">
              <a:solidFill>
                <a:srgbClr val="292929"/>
              </a:solidFill>
            </a:endParaRPr>
          </a:p>
          <a:p>
            <a:pPr indent="0" lvl="0" marL="139700" rtl="0" algn="l">
              <a:lnSpc>
                <a:spcPct val="100000"/>
              </a:lnSpc>
              <a:spcBef>
                <a:spcPts val="0"/>
              </a:spcBef>
              <a:spcAft>
                <a:spcPts val="0"/>
              </a:spcAft>
              <a:buSzPts val="1400"/>
              <a:buNone/>
            </a:pPr>
            <a:r>
              <a:t/>
            </a:r>
            <a:endParaRPr/>
          </a:p>
          <a:p>
            <a:pPr indent="-228600" lvl="0" marL="457200" marR="50800" rtl="0" algn="l">
              <a:lnSpc>
                <a:spcPct val="100000"/>
              </a:lnSpc>
              <a:spcBef>
                <a:spcPts val="0"/>
              </a:spcBef>
              <a:spcAft>
                <a:spcPts val="0"/>
              </a:spcAft>
              <a:buClr>
                <a:schemeClr val="dk1"/>
              </a:buClr>
              <a:buSzPts val="1400"/>
              <a:buFont typeface="Didact Gothic"/>
              <a:buNone/>
            </a:pPr>
            <a:r>
              <a:t/>
            </a:r>
            <a:endParaRPr/>
          </a:p>
        </p:txBody>
      </p:sp>
      <p:cxnSp>
        <p:nvCxnSpPr>
          <p:cNvPr id="462" name="Google Shape;462;gf1fe343c6a_3_216"/>
          <p:cNvCxnSpPr/>
          <p:nvPr/>
        </p:nvCxnSpPr>
        <p:spPr>
          <a:xfrm>
            <a:off x="819525" y="1268827"/>
            <a:ext cx="6471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f1fe343c6a_3_222"/>
          <p:cNvSpPr txBox="1"/>
          <p:nvPr>
            <p:ph idx="1" type="subTitle"/>
          </p:nvPr>
        </p:nvSpPr>
        <p:spPr>
          <a:xfrm>
            <a:off x="884712" y="1104761"/>
            <a:ext cx="2639700" cy="43551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a:t>Numerical Features</a:t>
            </a:r>
            <a:endParaRPr b="1"/>
          </a:p>
        </p:txBody>
      </p:sp>
      <p:sp>
        <p:nvSpPr>
          <p:cNvPr id="468" name="Google Shape;468;gf1fe343c6a_3_222"/>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
              <a:t>Attribute Details</a:t>
            </a:r>
            <a:endParaRPr b="1"/>
          </a:p>
        </p:txBody>
      </p:sp>
      <p:cxnSp>
        <p:nvCxnSpPr>
          <p:cNvPr id="469" name="Google Shape;469;gf1fe343c6a_3_222"/>
          <p:cNvCxnSpPr/>
          <p:nvPr/>
        </p:nvCxnSpPr>
        <p:spPr>
          <a:xfrm>
            <a:off x="4248450" y="1275060"/>
            <a:ext cx="647100" cy="0"/>
          </a:xfrm>
          <a:prstGeom prst="straightConnector1">
            <a:avLst/>
          </a:prstGeom>
          <a:noFill/>
          <a:ln cap="flat" cmpd="sng" w="19050">
            <a:solidFill>
              <a:schemeClr val="dk1"/>
            </a:solidFill>
            <a:prstDash val="solid"/>
            <a:round/>
            <a:headEnd len="sm" w="sm" type="none"/>
            <a:tailEnd len="sm" w="sm" type="none"/>
          </a:ln>
        </p:spPr>
      </p:cxnSp>
      <p:pic>
        <p:nvPicPr>
          <p:cNvPr id="470" name="Google Shape;470;gf1fe343c6a_3_222"/>
          <p:cNvPicPr preferRelativeResize="0"/>
          <p:nvPr/>
        </p:nvPicPr>
        <p:blipFill rotWithShape="1">
          <a:blip r:embed="rId3">
            <a:alphaModFix/>
          </a:blip>
          <a:srcRect b="0" l="0" r="0" t="0"/>
          <a:stretch/>
        </p:blipFill>
        <p:spPr>
          <a:xfrm>
            <a:off x="230099" y="1379709"/>
            <a:ext cx="4262388" cy="1762867"/>
          </a:xfrm>
          <a:prstGeom prst="rect">
            <a:avLst/>
          </a:prstGeom>
          <a:noFill/>
          <a:ln>
            <a:noFill/>
          </a:ln>
        </p:spPr>
      </p:pic>
      <p:pic>
        <p:nvPicPr>
          <p:cNvPr id="471" name="Google Shape;471;gf1fe343c6a_3_222"/>
          <p:cNvPicPr preferRelativeResize="0"/>
          <p:nvPr/>
        </p:nvPicPr>
        <p:blipFill rotWithShape="1">
          <a:blip r:embed="rId4">
            <a:alphaModFix/>
          </a:blip>
          <a:srcRect b="0" l="0" r="0" t="0"/>
          <a:stretch/>
        </p:blipFill>
        <p:spPr>
          <a:xfrm>
            <a:off x="4651515" y="1379710"/>
            <a:ext cx="3411108" cy="1705396"/>
          </a:xfrm>
          <a:prstGeom prst="rect">
            <a:avLst/>
          </a:prstGeom>
          <a:noFill/>
          <a:ln>
            <a:noFill/>
          </a:ln>
        </p:spPr>
      </p:pic>
      <p:sp>
        <p:nvSpPr>
          <p:cNvPr id="472" name="Google Shape;472;gf1fe343c6a_3_222"/>
          <p:cNvSpPr txBox="1"/>
          <p:nvPr/>
        </p:nvSpPr>
        <p:spPr>
          <a:xfrm>
            <a:off x="5059794" y="1104761"/>
            <a:ext cx="2639700" cy="43551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Didact Gothic"/>
              <a:buNone/>
            </a:pPr>
            <a:r>
              <a:rPr b="1" i="0" lang="en" sz="1400" u="none" cap="none" strike="noStrike">
                <a:solidFill>
                  <a:schemeClr val="dk1"/>
                </a:solidFill>
                <a:latin typeface="Didact Gothic"/>
                <a:ea typeface="Didact Gothic"/>
                <a:cs typeface="Didact Gothic"/>
                <a:sym typeface="Didact Gothic"/>
              </a:rPr>
              <a:t>Categorical Features</a:t>
            </a:r>
            <a:endParaRPr/>
          </a:p>
        </p:txBody>
      </p:sp>
      <p:pic>
        <p:nvPicPr>
          <p:cNvPr id="473" name="Google Shape;473;gf1fe343c6a_3_222"/>
          <p:cNvPicPr preferRelativeResize="0"/>
          <p:nvPr/>
        </p:nvPicPr>
        <p:blipFill rotWithShape="1">
          <a:blip r:embed="rId5">
            <a:alphaModFix/>
          </a:blip>
          <a:srcRect b="0" l="0" r="0" t="0"/>
          <a:stretch/>
        </p:blipFill>
        <p:spPr>
          <a:xfrm>
            <a:off x="481244" y="3142576"/>
            <a:ext cx="3475209" cy="1478413"/>
          </a:xfrm>
          <a:prstGeom prst="rect">
            <a:avLst/>
          </a:prstGeom>
          <a:noFill/>
          <a:ln>
            <a:noFill/>
          </a:ln>
        </p:spPr>
      </p:pic>
      <p:sp>
        <p:nvSpPr>
          <p:cNvPr id="474" name="Google Shape;474;gf1fe343c6a_3_222"/>
          <p:cNvSpPr txBox="1"/>
          <p:nvPr/>
        </p:nvSpPr>
        <p:spPr>
          <a:xfrm>
            <a:off x="138658" y="4527124"/>
            <a:ext cx="4003972" cy="435511"/>
          </a:xfrm>
          <a:prstGeom prst="rect">
            <a:avLst/>
          </a:prstGeom>
          <a:noFill/>
          <a:ln>
            <a:noFill/>
          </a:ln>
        </p:spPr>
        <p:txBody>
          <a:bodyPr anchorCtr="0" anchor="t" bIns="91425" lIns="91425" spcFirstLastPara="1" rIns="91425" wrap="square" tIns="91425">
            <a:noAutofit/>
          </a:bodyPr>
          <a:lstStyle/>
          <a:p>
            <a:pPr indent="-317500" lvl="0" marL="457200" marR="0" rtl="0" algn="ctr">
              <a:lnSpc>
                <a:spcPct val="100000"/>
              </a:lnSpc>
              <a:spcBef>
                <a:spcPts val="0"/>
              </a:spcBef>
              <a:spcAft>
                <a:spcPts val="0"/>
              </a:spcAft>
              <a:buClr>
                <a:schemeClr val="dk1"/>
              </a:buClr>
              <a:buSzPts val="1400"/>
              <a:buFont typeface="Didact Gothic"/>
              <a:buNone/>
            </a:pPr>
            <a:r>
              <a:rPr b="0" i="0" lang="en" sz="1100" u="none" cap="none" strike="noStrike">
                <a:solidFill>
                  <a:schemeClr val="dk1"/>
                </a:solidFill>
                <a:latin typeface="Didact Gothic"/>
                <a:ea typeface="Didact Gothic"/>
                <a:cs typeface="Didact Gothic"/>
                <a:sym typeface="Didact Gothic"/>
              </a:rPr>
              <a:t>More people who are aged between 20-30 and it goes on decreasing after 30. It is also a bit right skewed</a:t>
            </a:r>
            <a:endParaRPr/>
          </a:p>
        </p:txBody>
      </p:sp>
      <p:pic>
        <p:nvPicPr>
          <p:cNvPr id="475" name="Google Shape;475;gf1fe343c6a_3_222"/>
          <p:cNvPicPr preferRelativeResize="0"/>
          <p:nvPr/>
        </p:nvPicPr>
        <p:blipFill rotWithShape="1">
          <a:blip r:embed="rId6">
            <a:alphaModFix/>
          </a:blip>
          <a:srcRect b="0" l="0" r="0" t="0"/>
          <a:stretch/>
        </p:blipFill>
        <p:spPr>
          <a:xfrm>
            <a:off x="4677951" y="3134362"/>
            <a:ext cx="3384671" cy="1478413"/>
          </a:xfrm>
          <a:prstGeom prst="rect">
            <a:avLst/>
          </a:prstGeom>
          <a:noFill/>
          <a:ln>
            <a:noFill/>
          </a:ln>
        </p:spPr>
      </p:pic>
      <p:sp>
        <p:nvSpPr>
          <p:cNvPr id="476" name="Google Shape;476;gf1fe343c6a_3_222"/>
          <p:cNvSpPr txBox="1"/>
          <p:nvPr/>
        </p:nvSpPr>
        <p:spPr>
          <a:xfrm>
            <a:off x="4492487" y="4622008"/>
            <a:ext cx="3660673" cy="340628"/>
          </a:xfrm>
          <a:prstGeom prst="rect">
            <a:avLst/>
          </a:prstGeom>
          <a:noFill/>
          <a:ln>
            <a:noFill/>
          </a:ln>
        </p:spPr>
        <p:txBody>
          <a:bodyPr anchorCtr="0" anchor="t" bIns="91425" lIns="91425" spcFirstLastPara="1" rIns="91425" wrap="square" tIns="91425">
            <a:noAutofit/>
          </a:bodyPr>
          <a:lstStyle/>
          <a:p>
            <a:pPr indent="-317500" lvl="0" marL="457200" marR="0" rtl="0" algn="ctr">
              <a:lnSpc>
                <a:spcPct val="100000"/>
              </a:lnSpc>
              <a:spcBef>
                <a:spcPts val="0"/>
              </a:spcBef>
              <a:spcAft>
                <a:spcPts val="0"/>
              </a:spcAft>
              <a:buClr>
                <a:schemeClr val="dk1"/>
              </a:buClr>
              <a:buSzPts val="1400"/>
              <a:buFont typeface="Didact Gothic"/>
              <a:buNone/>
            </a:pPr>
            <a:r>
              <a:rPr b="0" i="0" lang="en" sz="1050" u="none" cap="none" strike="noStrike">
                <a:solidFill>
                  <a:schemeClr val="dk1"/>
                </a:solidFill>
                <a:latin typeface="Didact Gothic"/>
                <a:ea typeface="Didact Gothic"/>
                <a:cs typeface="Didact Gothic"/>
                <a:sym typeface="Didact Gothic"/>
              </a:rPr>
              <a:t>More of the people have taken credit between 10k to 400k.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f1fe343c6a_3_235"/>
          <p:cNvSpPr txBox="1"/>
          <p:nvPr>
            <p:ph type="title"/>
          </p:nvPr>
        </p:nvSpPr>
        <p:spPr>
          <a:xfrm>
            <a:off x="1337850" y="2245116"/>
            <a:ext cx="63768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b="1" lang="en" sz="2400"/>
              <a:t>EDA Analysis</a:t>
            </a:r>
            <a:endParaRPr b="1" sz="2400"/>
          </a:p>
        </p:txBody>
      </p:sp>
      <p:sp>
        <p:nvSpPr>
          <p:cNvPr id="482" name="Google Shape;482;gf1fe343c6a_3_235"/>
          <p:cNvSpPr txBox="1"/>
          <p:nvPr>
            <p:ph idx="2" type="title"/>
          </p:nvPr>
        </p:nvSpPr>
        <p:spPr>
          <a:xfrm>
            <a:off x="1120875" y="8994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Strengths</a:t>
            </a:r>
            <a:endParaRPr/>
          </a:p>
        </p:txBody>
      </p:sp>
      <p:sp>
        <p:nvSpPr>
          <p:cNvPr id="483" name="Google Shape;483;gf1fe343c6a_3_235"/>
          <p:cNvSpPr txBox="1"/>
          <p:nvPr>
            <p:ph idx="1" type="subTitle"/>
          </p:nvPr>
        </p:nvSpPr>
        <p:spPr>
          <a:xfrm>
            <a:off x="-75538" y="4761208"/>
            <a:ext cx="3628234" cy="487664"/>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dk1"/>
              </a:buClr>
              <a:buSzPts val="1400"/>
              <a:buFont typeface="Didact Gothic"/>
              <a:buNone/>
            </a:pPr>
            <a:r>
              <a:rPr lang="en" sz="1050"/>
              <a:t>All the bill amounts are highly right skewed</a:t>
            </a:r>
            <a:endParaRPr/>
          </a:p>
          <a:p>
            <a:pPr indent="-317500" lvl="0" marL="457200" rtl="0" algn="ctr">
              <a:lnSpc>
                <a:spcPct val="100000"/>
              </a:lnSpc>
              <a:spcBef>
                <a:spcPts val="0"/>
              </a:spcBef>
              <a:spcAft>
                <a:spcPts val="0"/>
              </a:spcAft>
              <a:buClr>
                <a:schemeClr val="dk1"/>
              </a:buClr>
              <a:buSzPts val="1400"/>
              <a:buFont typeface="Didact Gothic"/>
              <a:buNone/>
            </a:pPr>
            <a:r>
              <a:t/>
            </a:r>
            <a:endParaRPr sz="1050"/>
          </a:p>
        </p:txBody>
      </p:sp>
      <p:sp>
        <p:nvSpPr>
          <p:cNvPr id="484" name="Google Shape;484;gf1fe343c6a_3_235"/>
          <p:cNvSpPr txBox="1"/>
          <p:nvPr>
            <p:ph idx="3" type="title"/>
          </p:nvPr>
        </p:nvSpPr>
        <p:spPr>
          <a:xfrm>
            <a:off x="1120875" y="34779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Weaknesses</a:t>
            </a:r>
            <a:endParaRPr/>
          </a:p>
        </p:txBody>
      </p:sp>
      <p:sp>
        <p:nvSpPr>
          <p:cNvPr id="485" name="Google Shape;485;gf1fe343c6a_3_235"/>
          <p:cNvSpPr txBox="1"/>
          <p:nvPr>
            <p:ph idx="4" type="subTitle"/>
          </p:nvPr>
        </p:nvSpPr>
        <p:spPr>
          <a:xfrm>
            <a:off x="734175" y="3747815"/>
            <a:ext cx="2732700" cy="80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Mercury is the closest planet</a:t>
            </a:r>
            <a:endParaRPr/>
          </a:p>
          <a:p>
            <a:pPr indent="0" lvl="0" marL="0" rtl="0" algn="ctr">
              <a:lnSpc>
                <a:spcPct val="100000"/>
              </a:lnSpc>
              <a:spcBef>
                <a:spcPts val="0"/>
              </a:spcBef>
              <a:spcAft>
                <a:spcPts val="0"/>
              </a:spcAft>
              <a:buSzPts val="1400"/>
              <a:buNone/>
            </a:pPr>
            <a:r>
              <a:rPr lang="en"/>
              <a:t>to the Sun and the smallest</a:t>
            </a:r>
            <a:endParaRPr/>
          </a:p>
          <a:p>
            <a:pPr indent="0" lvl="0" marL="0" rtl="0" algn="ctr">
              <a:lnSpc>
                <a:spcPct val="100000"/>
              </a:lnSpc>
              <a:spcBef>
                <a:spcPts val="0"/>
              </a:spcBef>
              <a:spcAft>
                <a:spcPts val="0"/>
              </a:spcAft>
              <a:buSzPts val="1400"/>
              <a:buNone/>
            </a:pPr>
            <a:r>
              <a:rPr lang="en"/>
              <a:t>one in the Solar System</a:t>
            </a:r>
            <a:endParaRPr/>
          </a:p>
          <a:p>
            <a:pPr indent="0" lvl="0" marL="0" rtl="0" algn="ctr">
              <a:lnSpc>
                <a:spcPct val="100000"/>
              </a:lnSpc>
              <a:spcBef>
                <a:spcPts val="0"/>
              </a:spcBef>
              <a:spcAft>
                <a:spcPts val="0"/>
              </a:spcAft>
              <a:buSzPts val="1400"/>
              <a:buNone/>
            </a:pPr>
            <a:r>
              <a:t/>
            </a:r>
            <a:endParaRPr/>
          </a:p>
        </p:txBody>
      </p:sp>
      <p:sp>
        <p:nvSpPr>
          <p:cNvPr id="486" name="Google Shape;486;gf1fe343c6a_3_235"/>
          <p:cNvSpPr txBox="1"/>
          <p:nvPr>
            <p:ph idx="5" type="title"/>
          </p:nvPr>
        </p:nvSpPr>
        <p:spPr>
          <a:xfrm>
            <a:off x="6063846" y="89947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Opportunities</a:t>
            </a:r>
            <a:endParaRPr/>
          </a:p>
        </p:txBody>
      </p:sp>
      <p:sp>
        <p:nvSpPr>
          <p:cNvPr id="487" name="Google Shape;487;gf1fe343c6a_3_235"/>
          <p:cNvSpPr txBox="1"/>
          <p:nvPr>
            <p:ph idx="6" type="subTitle"/>
          </p:nvPr>
        </p:nvSpPr>
        <p:spPr>
          <a:xfrm>
            <a:off x="5677150" y="1166874"/>
            <a:ext cx="2732700" cy="80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Jupiter is a gas giant</a:t>
            </a:r>
            <a:endParaRPr/>
          </a:p>
          <a:p>
            <a:pPr indent="0" lvl="0" marL="0" rtl="0" algn="ctr">
              <a:lnSpc>
                <a:spcPct val="100000"/>
              </a:lnSpc>
              <a:spcBef>
                <a:spcPts val="0"/>
              </a:spcBef>
              <a:spcAft>
                <a:spcPts val="0"/>
              </a:spcAft>
              <a:buSzPts val="1400"/>
              <a:buNone/>
            </a:pPr>
            <a:r>
              <a:rPr lang="en"/>
              <a:t>and the biggest planet</a:t>
            </a:r>
            <a:endParaRPr/>
          </a:p>
          <a:p>
            <a:pPr indent="0" lvl="0" marL="0" rtl="0" algn="ctr">
              <a:lnSpc>
                <a:spcPct val="100000"/>
              </a:lnSpc>
              <a:spcBef>
                <a:spcPts val="0"/>
              </a:spcBef>
              <a:spcAft>
                <a:spcPts val="0"/>
              </a:spcAft>
              <a:buSzPts val="1400"/>
              <a:buNone/>
            </a:pPr>
            <a:r>
              <a:rPr lang="en"/>
              <a:t>in the Solar System</a:t>
            </a:r>
            <a:endParaRPr/>
          </a:p>
          <a:p>
            <a:pPr indent="0" lvl="0" marL="0" rtl="0" algn="ctr">
              <a:lnSpc>
                <a:spcPct val="100000"/>
              </a:lnSpc>
              <a:spcBef>
                <a:spcPts val="0"/>
              </a:spcBef>
              <a:spcAft>
                <a:spcPts val="0"/>
              </a:spcAft>
              <a:buSzPts val="1400"/>
              <a:buNone/>
            </a:pPr>
            <a:r>
              <a:t/>
            </a:r>
            <a:endParaRPr/>
          </a:p>
        </p:txBody>
      </p:sp>
      <p:sp>
        <p:nvSpPr>
          <p:cNvPr id="488" name="Google Shape;488;gf1fe343c6a_3_235"/>
          <p:cNvSpPr txBox="1"/>
          <p:nvPr>
            <p:ph idx="7" type="title"/>
          </p:nvPr>
        </p:nvSpPr>
        <p:spPr>
          <a:xfrm>
            <a:off x="6063846" y="3478125"/>
            <a:ext cx="1959300" cy="33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Threats</a:t>
            </a:r>
            <a:endParaRPr/>
          </a:p>
        </p:txBody>
      </p:sp>
      <p:sp>
        <p:nvSpPr>
          <p:cNvPr id="489" name="Google Shape;489;gf1fe343c6a_3_235"/>
          <p:cNvSpPr txBox="1"/>
          <p:nvPr>
            <p:ph idx="8" type="subTitle"/>
          </p:nvPr>
        </p:nvSpPr>
        <p:spPr>
          <a:xfrm>
            <a:off x="5677150" y="3746088"/>
            <a:ext cx="2732700" cy="80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Saturn is a gas giant,</a:t>
            </a:r>
            <a:endParaRPr/>
          </a:p>
          <a:p>
            <a:pPr indent="0" lvl="0" marL="0" rtl="0" algn="ctr">
              <a:lnSpc>
                <a:spcPct val="100000"/>
              </a:lnSpc>
              <a:spcBef>
                <a:spcPts val="0"/>
              </a:spcBef>
              <a:spcAft>
                <a:spcPts val="0"/>
              </a:spcAft>
              <a:buSzPts val="1400"/>
              <a:buNone/>
            </a:pPr>
            <a:r>
              <a:rPr lang="en"/>
              <a:t>composed mostly of</a:t>
            </a:r>
            <a:endParaRPr/>
          </a:p>
          <a:p>
            <a:pPr indent="0" lvl="0" marL="0" rtl="0" algn="ctr">
              <a:lnSpc>
                <a:spcPct val="100000"/>
              </a:lnSpc>
              <a:spcBef>
                <a:spcPts val="0"/>
              </a:spcBef>
              <a:spcAft>
                <a:spcPts val="0"/>
              </a:spcAft>
              <a:buSzPts val="1400"/>
              <a:buNone/>
            </a:pPr>
            <a:r>
              <a:rPr lang="en"/>
              <a:t>hydrogen and helium</a:t>
            </a:r>
            <a:endParaRPr/>
          </a:p>
          <a:p>
            <a:pPr indent="0" lvl="0" marL="0" rtl="0" algn="ctr">
              <a:lnSpc>
                <a:spcPct val="100000"/>
              </a:lnSpc>
              <a:spcBef>
                <a:spcPts val="0"/>
              </a:spcBef>
              <a:spcAft>
                <a:spcPts val="0"/>
              </a:spcAft>
              <a:buSzPts val="1400"/>
              <a:buNone/>
            </a:pPr>
            <a:r>
              <a:t/>
            </a:r>
            <a:endParaRPr/>
          </a:p>
        </p:txBody>
      </p:sp>
      <p:sp>
        <p:nvSpPr>
          <p:cNvPr id="490" name="Google Shape;490;gf1fe343c6a_3_235"/>
          <p:cNvSpPr/>
          <p:nvPr/>
        </p:nvSpPr>
        <p:spPr>
          <a:xfrm rot="10800000">
            <a:off x="1682775" y="545312"/>
            <a:ext cx="835500" cy="259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f1fe343c6a_3_235"/>
          <p:cNvSpPr/>
          <p:nvPr/>
        </p:nvSpPr>
        <p:spPr>
          <a:xfrm rot="10800000">
            <a:off x="1682775" y="3132225"/>
            <a:ext cx="835500" cy="2598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f1fe343c6a_3_235"/>
          <p:cNvSpPr/>
          <p:nvPr/>
        </p:nvSpPr>
        <p:spPr>
          <a:xfrm rot="10800000">
            <a:off x="6625746" y="545312"/>
            <a:ext cx="835500" cy="2598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f1fe343c6a_3_235"/>
          <p:cNvSpPr/>
          <p:nvPr/>
        </p:nvSpPr>
        <p:spPr>
          <a:xfrm rot="10800000">
            <a:off x="6625746" y="3132000"/>
            <a:ext cx="835500" cy="259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4" name="Google Shape;494;gf1fe343c6a_3_235"/>
          <p:cNvCxnSpPr/>
          <p:nvPr/>
        </p:nvCxnSpPr>
        <p:spPr>
          <a:xfrm>
            <a:off x="280727" y="2509416"/>
            <a:ext cx="2858700" cy="0"/>
          </a:xfrm>
          <a:prstGeom prst="straightConnector1">
            <a:avLst/>
          </a:prstGeom>
          <a:noFill/>
          <a:ln cap="flat" cmpd="sng" w="19050">
            <a:solidFill>
              <a:schemeClr val="dk1"/>
            </a:solidFill>
            <a:prstDash val="solid"/>
            <a:round/>
            <a:headEnd len="sm" w="sm" type="none"/>
            <a:tailEnd len="sm" w="sm" type="none"/>
          </a:ln>
        </p:spPr>
      </p:cxnSp>
      <p:cxnSp>
        <p:nvCxnSpPr>
          <p:cNvPr id="495" name="Google Shape;495;gf1fe343c6a_3_235"/>
          <p:cNvCxnSpPr/>
          <p:nvPr/>
        </p:nvCxnSpPr>
        <p:spPr>
          <a:xfrm>
            <a:off x="5912001" y="2571750"/>
            <a:ext cx="2858700" cy="0"/>
          </a:xfrm>
          <a:prstGeom prst="straightConnector1">
            <a:avLst/>
          </a:prstGeom>
          <a:noFill/>
          <a:ln cap="flat" cmpd="sng" w="19050">
            <a:solidFill>
              <a:schemeClr val="dk1"/>
            </a:solidFill>
            <a:prstDash val="solid"/>
            <a:round/>
            <a:headEnd len="sm" w="sm" type="none"/>
            <a:tailEnd len="sm" w="sm" type="none"/>
          </a:ln>
        </p:spPr>
      </p:cxnSp>
      <p:cxnSp>
        <p:nvCxnSpPr>
          <p:cNvPr id="496" name="Google Shape;496;gf1fe343c6a_3_235"/>
          <p:cNvCxnSpPr/>
          <p:nvPr/>
        </p:nvCxnSpPr>
        <p:spPr>
          <a:xfrm>
            <a:off x="4572000" y="3179625"/>
            <a:ext cx="0" cy="930900"/>
          </a:xfrm>
          <a:prstGeom prst="straightConnector1">
            <a:avLst/>
          </a:prstGeom>
          <a:noFill/>
          <a:ln cap="flat" cmpd="sng" w="19050">
            <a:solidFill>
              <a:schemeClr val="dk1"/>
            </a:solidFill>
            <a:prstDash val="solid"/>
            <a:round/>
            <a:headEnd len="sm" w="sm" type="none"/>
            <a:tailEnd len="sm" w="sm" type="none"/>
          </a:ln>
        </p:spPr>
      </p:cxnSp>
      <p:cxnSp>
        <p:nvCxnSpPr>
          <p:cNvPr id="497" name="Google Shape;497;gf1fe343c6a_3_235"/>
          <p:cNvCxnSpPr/>
          <p:nvPr/>
        </p:nvCxnSpPr>
        <p:spPr>
          <a:xfrm>
            <a:off x="4572000" y="1276600"/>
            <a:ext cx="0" cy="930900"/>
          </a:xfrm>
          <a:prstGeom prst="straightConnector1">
            <a:avLst/>
          </a:prstGeom>
          <a:noFill/>
          <a:ln cap="flat" cmpd="sng" w="19050">
            <a:solidFill>
              <a:schemeClr val="dk1"/>
            </a:solidFill>
            <a:prstDash val="solid"/>
            <a:round/>
            <a:headEnd len="sm" w="sm" type="none"/>
            <a:tailEnd len="sm" w="sm" type="none"/>
          </a:ln>
        </p:spPr>
      </p:cxnSp>
      <p:pic>
        <p:nvPicPr>
          <p:cNvPr id="498" name="Google Shape;498;gf1fe343c6a_3_235"/>
          <p:cNvPicPr preferRelativeResize="0"/>
          <p:nvPr/>
        </p:nvPicPr>
        <p:blipFill rotWithShape="1">
          <a:blip r:embed="rId3">
            <a:alphaModFix/>
          </a:blip>
          <a:srcRect b="0" l="0" r="0" t="0"/>
          <a:stretch/>
        </p:blipFill>
        <p:spPr>
          <a:xfrm>
            <a:off x="264384" y="2713329"/>
            <a:ext cx="3280753" cy="2047876"/>
          </a:xfrm>
          <a:prstGeom prst="rect">
            <a:avLst/>
          </a:prstGeom>
          <a:noFill/>
          <a:ln>
            <a:noFill/>
          </a:ln>
        </p:spPr>
      </p:pic>
      <p:pic>
        <p:nvPicPr>
          <p:cNvPr id="499" name="Google Shape;499;gf1fe343c6a_3_235"/>
          <p:cNvPicPr preferRelativeResize="0"/>
          <p:nvPr/>
        </p:nvPicPr>
        <p:blipFill rotWithShape="1">
          <a:blip r:embed="rId4">
            <a:alphaModFix/>
          </a:blip>
          <a:srcRect b="0" l="0" r="0" t="0"/>
          <a:stretch/>
        </p:blipFill>
        <p:spPr>
          <a:xfrm>
            <a:off x="5386582" y="227780"/>
            <a:ext cx="3280751" cy="1974174"/>
          </a:xfrm>
          <a:prstGeom prst="rect">
            <a:avLst/>
          </a:prstGeom>
          <a:noFill/>
          <a:ln>
            <a:noFill/>
          </a:ln>
        </p:spPr>
      </p:pic>
      <p:sp>
        <p:nvSpPr>
          <p:cNvPr id="500" name="Google Shape;500;gf1fe343c6a_3_235"/>
          <p:cNvSpPr txBox="1"/>
          <p:nvPr/>
        </p:nvSpPr>
        <p:spPr>
          <a:xfrm>
            <a:off x="5212841" y="2184675"/>
            <a:ext cx="3628234" cy="407886"/>
          </a:xfrm>
          <a:prstGeom prst="rect">
            <a:avLst/>
          </a:prstGeom>
          <a:noFill/>
          <a:ln>
            <a:noFill/>
          </a:ln>
        </p:spPr>
        <p:txBody>
          <a:bodyPr anchorCtr="0" anchor="t" bIns="91425" lIns="91425" spcFirstLastPara="1" rIns="91425" wrap="square" tIns="91425">
            <a:noAutofit/>
          </a:bodyPr>
          <a:lstStyle/>
          <a:p>
            <a:pPr indent="-317500" lvl="0" marL="457200" marR="0" rtl="0" algn="ctr">
              <a:lnSpc>
                <a:spcPct val="100000"/>
              </a:lnSpc>
              <a:spcBef>
                <a:spcPts val="0"/>
              </a:spcBef>
              <a:spcAft>
                <a:spcPts val="0"/>
              </a:spcAft>
              <a:buClr>
                <a:schemeClr val="dk1"/>
              </a:buClr>
              <a:buSzPts val="1400"/>
              <a:buFont typeface="Didact Gothic"/>
              <a:buNone/>
            </a:pPr>
            <a:r>
              <a:rPr b="0" i="0" lang="en" sz="1100" u="none" cap="none" strike="noStrike">
                <a:solidFill>
                  <a:schemeClr val="dk1"/>
                </a:solidFill>
                <a:latin typeface="Didact Gothic"/>
                <a:ea typeface="Didact Gothic"/>
                <a:cs typeface="Didact Gothic"/>
                <a:sym typeface="Didact Gothic"/>
              </a:rPr>
              <a:t>The previous bill amounts are highly right skewed</a:t>
            </a:r>
            <a:endParaRPr/>
          </a:p>
        </p:txBody>
      </p:sp>
      <p:pic>
        <p:nvPicPr>
          <p:cNvPr id="501" name="Google Shape;501;gf1fe343c6a_3_235"/>
          <p:cNvPicPr preferRelativeResize="0"/>
          <p:nvPr/>
        </p:nvPicPr>
        <p:blipFill rotWithShape="1">
          <a:blip r:embed="rId5">
            <a:alphaModFix/>
          </a:blip>
          <a:srcRect b="0" l="0" r="0" t="0"/>
          <a:stretch/>
        </p:blipFill>
        <p:spPr>
          <a:xfrm>
            <a:off x="5445399" y="2675714"/>
            <a:ext cx="3325302" cy="2085492"/>
          </a:xfrm>
          <a:prstGeom prst="rect">
            <a:avLst/>
          </a:prstGeom>
          <a:noFill/>
          <a:ln>
            <a:noFill/>
          </a:ln>
        </p:spPr>
      </p:pic>
      <p:sp>
        <p:nvSpPr>
          <p:cNvPr id="502" name="Google Shape;502;gf1fe343c6a_3_235"/>
          <p:cNvSpPr txBox="1"/>
          <p:nvPr/>
        </p:nvSpPr>
        <p:spPr>
          <a:xfrm>
            <a:off x="5080860" y="4671888"/>
            <a:ext cx="3925272" cy="487664"/>
          </a:xfrm>
          <a:prstGeom prst="rect">
            <a:avLst/>
          </a:prstGeom>
          <a:noFill/>
          <a:ln>
            <a:noFill/>
          </a:ln>
        </p:spPr>
        <p:txBody>
          <a:bodyPr anchorCtr="0" anchor="t" bIns="91425" lIns="91425" spcFirstLastPara="1" rIns="91425" wrap="square" tIns="91425">
            <a:noAutofit/>
          </a:bodyPr>
          <a:lstStyle/>
          <a:p>
            <a:pPr indent="-317500" lvl="0" marL="457200" marR="0" rtl="0" algn="ctr">
              <a:lnSpc>
                <a:spcPct val="100000"/>
              </a:lnSpc>
              <a:spcBef>
                <a:spcPts val="0"/>
              </a:spcBef>
              <a:spcAft>
                <a:spcPts val="0"/>
              </a:spcAft>
              <a:buClr>
                <a:schemeClr val="dk1"/>
              </a:buClr>
              <a:buSzPts val="1400"/>
              <a:buFont typeface="Didact Gothic"/>
              <a:buNone/>
            </a:pPr>
            <a:r>
              <a:rPr b="0" i="0" lang="en" sz="1050" u="none" cap="none" strike="noStrike">
                <a:solidFill>
                  <a:schemeClr val="dk1"/>
                </a:solidFill>
                <a:latin typeface="Didact Gothic"/>
                <a:ea typeface="Didact Gothic"/>
                <a:cs typeface="Didact Gothic"/>
                <a:sym typeface="Didact Gothic"/>
              </a:rPr>
              <a:t>Many customers who pay the previous amount duly but there are only some of them who pay late</a:t>
            </a:r>
            <a:endParaRPr/>
          </a:p>
        </p:txBody>
      </p:sp>
      <p:sp>
        <p:nvSpPr>
          <p:cNvPr id="503" name="Google Shape;503;gf1fe343c6a_3_235"/>
          <p:cNvSpPr txBox="1"/>
          <p:nvPr/>
        </p:nvSpPr>
        <p:spPr>
          <a:xfrm>
            <a:off x="-75538" y="2162015"/>
            <a:ext cx="3628234" cy="487664"/>
          </a:xfrm>
          <a:prstGeom prst="rect">
            <a:avLst/>
          </a:prstGeom>
          <a:noFill/>
          <a:ln>
            <a:noFill/>
          </a:ln>
        </p:spPr>
        <p:txBody>
          <a:bodyPr anchorCtr="0" anchor="t" bIns="91425" lIns="91425" spcFirstLastPara="1" rIns="91425" wrap="square" tIns="91425">
            <a:noAutofit/>
          </a:bodyPr>
          <a:lstStyle/>
          <a:p>
            <a:pPr indent="-317500" lvl="0" marL="457200" marR="0" rtl="0" algn="ctr">
              <a:lnSpc>
                <a:spcPct val="100000"/>
              </a:lnSpc>
              <a:spcBef>
                <a:spcPts val="0"/>
              </a:spcBef>
              <a:spcAft>
                <a:spcPts val="0"/>
              </a:spcAft>
              <a:buClr>
                <a:schemeClr val="dk1"/>
              </a:buClr>
              <a:buSzPts val="1400"/>
              <a:buFont typeface="Didact Gothic"/>
              <a:buNone/>
            </a:pPr>
            <a:r>
              <a:rPr b="0" i="0" lang="en" sz="1050" u="none" cap="none" strike="noStrike">
                <a:solidFill>
                  <a:schemeClr val="dk1"/>
                </a:solidFill>
                <a:latin typeface="Didact Gothic"/>
                <a:ea typeface="Didact Gothic"/>
                <a:cs typeface="Didact Gothic"/>
                <a:sym typeface="Didact Gothic"/>
              </a:rPr>
              <a:t>There are more female customers</a:t>
            </a:r>
            <a:endParaRPr/>
          </a:p>
        </p:txBody>
      </p:sp>
      <p:pic>
        <p:nvPicPr>
          <p:cNvPr id="504" name="Google Shape;504;gf1fe343c6a_3_235"/>
          <p:cNvPicPr preferRelativeResize="0"/>
          <p:nvPr/>
        </p:nvPicPr>
        <p:blipFill rotWithShape="1">
          <a:blip r:embed="rId6">
            <a:alphaModFix/>
          </a:blip>
          <a:srcRect b="0" l="0" r="0" t="0"/>
          <a:stretch/>
        </p:blipFill>
        <p:spPr>
          <a:xfrm>
            <a:off x="318274" y="257624"/>
            <a:ext cx="3226861" cy="19445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fab64a7ffe_0_84"/>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a:t>DATA Cleaning</a:t>
            </a:r>
            <a:endParaRPr b="1"/>
          </a:p>
        </p:txBody>
      </p:sp>
      <p:cxnSp>
        <p:nvCxnSpPr>
          <p:cNvPr id="510" name="Google Shape;510;gfab64a7ffe_0_84"/>
          <p:cNvCxnSpPr/>
          <p:nvPr/>
        </p:nvCxnSpPr>
        <p:spPr>
          <a:xfrm>
            <a:off x="4248450" y="1275060"/>
            <a:ext cx="647100" cy="0"/>
          </a:xfrm>
          <a:prstGeom prst="straightConnector1">
            <a:avLst/>
          </a:prstGeom>
          <a:noFill/>
          <a:ln cap="flat" cmpd="sng" w="19050">
            <a:solidFill>
              <a:schemeClr val="dk1"/>
            </a:solidFill>
            <a:prstDash val="solid"/>
            <a:round/>
            <a:headEnd len="sm" w="sm" type="none"/>
            <a:tailEnd len="sm" w="sm" type="none"/>
          </a:ln>
        </p:spPr>
      </p:cxnSp>
      <p:pic>
        <p:nvPicPr>
          <p:cNvPr id="511" name="Google Shape;511;gfab64a7ffe_0_84"/>
          <p:cNvPicPr preferRelativeResize="0"/>
          <p:nvPr/>
        </p:nvPicPr>
        <p:blipFill>
          <a:blip r:embed="rId3">
            <a:alphaModFix/>
          </a:blip>
          <a:stretch>
            <a:fillRect/>
          </a:stretch>
        </p:blipFill>
        <p:spPr>
          <a:xfrm>
            <a:off x="3439000" y="1548875"/>
            <a:ext cx="4833224" cy="3255599"/>
          </a:xfrm>
          <a:prstGeom prst="rect">
            <a:avLst/>
          </a:prstGeom>
          <a:noFill/>
          <a:ln>
            <a:noFill/>
          </a:ln>
        </p:spPr>
      </p:pic>
      <p:pic>
        <p:nvPicPr>
          <p:cNvPr id="512" name="Google Shape;512;gfab64a7ffe_0_84"/>
          <p:cNvPicPr preferRelativeResize="0"/>
          <p:nvPr/>
        </p:nvPicPr>
        <p:blipFill>
          <a:blip r:embed="rId4">
            <a:alphaModFix/>
          </a:blip>
          <a:stretch>
            <a:fillRect/>
          </a:stretch>
        </p:blipFill>
        <p:spPr>
          <a:xfrm>
            <a:off x="594775" y="1548875"/>
            <a:ext cx="2204600" cy="1608900"/>
          </a:xfrm>
          <a:prstGeom prst="rect">
            <a:avLst/>
          </a:prstGeom>
          <a:noFill/>
          <a:ln>
            <a:noFill/>
          </a:ln>
        </p:spPr>
      </p:pic>
      <p:pic>
        <p:nvPicPr>
          <p:cNvPr id="513" name="Google Shape;513;gfab64a7ffe_0_84"/>
          <p:cNvPicPr preferRelativeResize="0"/>
          <p:nvPr/>
        </p:nvPicPr>
        <p:blipFill>
          <a:blip r:embed="rId5">
            <a:alphaModFix/>
          </a:blip>
          <a:stretch>
            <a:fillRect/>
          </a:stretch>
        </p:blipFill>
        <p:spPr>
          <a:xfrm>
            <a:off x="594775" y="3477425"/>
            <a:ext cx="2204600" cy="138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7" name="Shape 517"/>
        <p:cNvGrpSpPr/>
        <p:nvPr/>
      </p:nvGrpSpPr>
      <p:grpSpPr>
        <a:xfrm>
          <a:off x="0" y="0"/>
          <a:ext cx="0" cy="0"/>
          <a:chOff x="0" y="0"/>
          <a:chExt cx="0" cy="0"/>
        </a:xfrm>
      </p:grpSpPr>
      <p:cxnSp>
        <p:nvCxnSpPr>
          <p:cNvPr id="518" name="Google Shape;518;p12"/>
          <p:cNvCxnSpPr/>
          <p:nvPr/>
        </p:nvCxnSpPr>
        <p:spPr>
          <a:xfrm>
            <a:off x="2785750" y="3053395"/>
            <a:ext cx="3472500" cy="0"/>
          </a:xfrm>
          <a:prstGeom prst="straightConnector1">
            <a:avLst/>
          </a:prstGeom>
          <a:noFill/>
          <a:ln cap="flat" cmpd="sng" w="19050">
            <a:solidFill>
              <a:schemeClr val="dk2"/>
            </a:solidFill>
            <a:prstDash val="solid"/>
            <a:round/>
            <a:headEnd len="sm" w="sm" type="none"/>
            <a:tailEnd len="sm" w="sm" type="none"/>
          </a:ln>
        </p:spPr>
      </p:cxnSp>
      <p:pic>
        <p:nvPicPr>
          <p:cNvPr id="519" name="Google Shape;519;p12"/>
          <p:cNvPicPr preferRelativeResize="0"/>
          <p:nvPr/>
        </p:nvPicPr>
        <p:blipFill>
          <a:blip r:embed="rId3">
            <a:alphaModFix/>
          </a:blip>
          <a:stretch>
            <a:fillRect/>
          </a:stretch>
        </p:blipFill>
        <p:spPr>
          <a:xfrm>
            <a:off x="2851400" y="152400"/>
            <a:ext cx="5904525" cy="4838701"/>
          </a:xfrm>
          <a:prstGeom prst="rect">
            <a:avLst/>
          </a:prstGeom>
          <a:noFill/>
          <a:ln>
            <a:noFill/>
          </a:ln>
        </p:spPr>
      </p:pic>
      <p:sp>
        <p:nvSpPr>
          <p:cNvPr id="520" name="Google Shape;520;p12"/>
          <p:cNvSpPr txBox="1"/>
          <p:nvPr/>
        </p:nvSpPr>
        <p:spPr>
          <a:xfrm>
            <a:off x="311875" y="1439450"/>
            <a:ext cx="2402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5"/>
                </a:solidFill>
                <a:latin typeface="Questrial"/>
                <a:ea typeface="Questrial"/>
                <a:cs typeface="Questrial"/>
                <a:sym typeface="Questrial"/>
              </a:rPr>
              <a:t>CORRELATION MATRIX</a:t>
            </a:r>
            <a:endParaRPr b="1" sz="1500">
              <a:solidFill>
                <a:schemeClr val="accent5"/>
              </a:solidFill>
              <a:latin typeface="Questrial"/>
              <a:ea typeface="Questrial"/>
              <a:cs typeface="Questrial"/>
              <a:sym typeface="Questrial"/>
            </a:endParaRPr>
          </a:p>
        </p:txBody>
      </p:sp>
      <p:sp>
        <p:nvSpPr>
          <p:cNvPr id="521" name="Google Shape;521;p12"/>
          <p:cNvSpPr txBox="1"/>
          <p:nvPr/>
        </p:nvSpPr>
        <p:spPr>
          <a:xfrm>
            <a:off x="311725" y="2191250"/>
            <a:ext cx="2402100" cy="20097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100"/>
              </a:spcBef>
              <a:spcAft>
                <a:spcPts val="0"/>
              </a:spcAft>
              <a:buNone/>
            </a:pPr>
            <a:r>
              <a:rPr i="1" lang="en" sz="1050">
                <a:solidFill>
                  <a:schemeClr val="accent6"/>
                </a:solidFill>
              </a:rPr>
              <a:t>It's an interesting correlation plot. The heatmap shows that features are correlated with each other (collinearity), such as PAY_0,2,3,4,5,6 and BILL_AMT1,2,3,4,5,6. In those cases, the correlation is positive.</a:t>
            </a:r>
            <a:endParaRPr i="1" sz="1050">
              <a:solidFill>
                <a:schemeClr val="accent6"/>
              </a:solidFill>
            </a:endParaRPr>
          </a:p>
          <a:p>
            <a:pPr indent="0" lvl="0" marL="0" rtl="0" algn="ctr">
              <a:spcBef>
                <a:spcPts val="200"/>
              </a:spcBef>
              <a:spcAft>
                <a:spcPts val="0"/>
              </a:spcAft>
              <a:buNone/>
            </a:pPr>
            <a:r>
              <a:t/>
            </a:r>
            <a:endParaRPr>
              <a:solidFill>
                <a:schemeClr val="accent6"/>
              </a:solidFill>
              <a:latin typeface="Questrial"/>
              <a:ea typeface="Questrial"/>
              <a:cs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5" name="Shape 525"/>
        <p:cNvGrpSpPr/>
        <p:nvPr/>
      </p:nvGrpSpPr>
      <p:grpSpPr>
        <a:xfrm>
          <a:off x="0" y="0"/>
          <a:ext cx="0" cy="0"/>
          <a:chOff x="0" y="0"/>
          <a:chExt cx="0" cy="0"/>
        </a:xfrm>
      </p:grpSpPr>
      <p:sp>
        <p:nvSpPr>
          <p:cNvPr id="526" name="Google Shape;526;gfab65ae425_1_272"/>
          <p:cNvSpPr txBox="1"/>
          <p:nvPr>
            <p:ph type="title"/>
          </p:nvPr>
        </p:nvSpPr>
        <p:spPr>
          <a:xfrm>
            <a:off x="429375" y="820300"/>
            <a:ext cx="7920900" cy="3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3400"/>
              <a:t>RESAMPLING </a:t>
            </a:r>
            <a:endParaRPr sz="3400"/>
          </a:p>
        </p:txBody>
      </p:sp>
      <p:sp>
        <p:nvSpPr>
          <p:cNvPr id="527" name="Google Shape;527;gfab65ae425_1_272"/>
          <p:cNvSpPr txBox="1"/>
          <p:nvPr/>
        </p:nvSpPr>
        <p:spPr>
          <a:xfrm>
            <a:off x="943725" y="1641375"/>
            <a:ext cx="7406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5"/>
                </a:solidFill>
                <a:latin typeface="Questrial"/>
                <a:ea typeface="Questrial"/>
                <a:cs typeface="Questrial"/>
                <a:sym typeface="Questrial"/>
              </a:rPr>
              <a:t>Four sets of training data:</a:t>
            </a:r>
            <a:endParaRPr sz="1600">
              <a:solidFill>
                <a:schemeClr val="accent5"/>
              </a:solidFill>
              <a:latin typeface="Questrial"/>
              <a:ea typeface="Questrial"/>
              <a:cs typeface="Questrial"/>
              <a:sym typeface="Questrial"/>
            </a:endParaRPr>
          </a:p>
          <a:p>
            <a:pPr indent="0" lvl="0" marL="0" rtl="0" algn="l">
              <a:spcBef>
                <a:spcPts val="0"/>
              </a:spcBef>
              <a:spcAft>
                <a:spcPts val="0"/>
              </a:spcAft>
              <a:buNone/>
            </a:pPr>
            <a:r>
              <a:t/>
            </a:r>
            <a:endParaRPr sz="1600">
              <a:solidFill>
                <a:schemeClr val="accent5"/>
              </a:solidFill>
              <a:latin typeface="Questrial"/>
              <a:ea typeface="Questrial"/>
              <a:cs typeface="Questrial"/>
              <a:sym typeface="Questrial"/>
            </a:endParaRPr>
          </a:p>
          <a:p>
            <a:pPr indent="0" lvl="0" marL="0" rtl="0" algn="l">
              <a:lnSpc>
                <a:spcPct val="200000"/>
              </a:lnSpc>
              <a:spcBef>
                <a:spcPts val="0"/>
              </a:spcBef>
              <a:spcAft>
                <a:spcPts val="0"/>
              </a:spcAft>
              <a:buNone/>
            </a:pPr>
            <a:r>
              <a:rPr lang="en" sz="1600">
                <a:solidFill>
                  <a:schemeClr val="accent5"/>
                </a:solidFill>
                <a:latin typeface="Questrial"/>
                <a:ea typeface="Questrial"/>
                <a:cs typeface="Questrial"/>
                <a:sym typeface="Questrial"/>
              </a:rPr>
              <a:t>1) The normal train data with unbalance</a:t>
            </a:r>
            <a:endParaRPr sz="1600">
              <a:solidFill>
                <a:schemeClr val="accent5"/>
              </a:solidFill>
              <a:latin typeface="Questrial"/>
              <a:ea typeface="Questrial"/>
              <a:cs typeface="Questrial"/>
              <a:sym typeface="Questrial"/>
            </a:endParaRPr>
          </a:p>
          <a:p>
            <a:pPr indent="0" lvl="0" marL="0" rtl="0" algn="l">
              <a:lnSpc>
                <a:spcPct val="200000"/>
              </a:lnSpc>
              <a:spcBef>
                <a:spcPts val="0"/>
              </a:spcBef>
              <a:spcAft>
                <a:spcPts val="0"/>
              </a:spcAft>
              <a:buNone/>
            </a:pPr>
            <a:r>
              <a:rPr lang="en" sz="1600">
                <a:solidFill>
                  <a:schemeClr val="accent5"/>
                </a:solidFill>
                <a:latin typeface="Questrial"/>
                <a:ea typeface="Questrial"/>
                <a:cs typeface="Questrial"/>
                <a:sym typeface="Questrial"/>
              </a:rPr>
              <a:t>2) Train data with oversampling</a:t>
            </a:r>
            <a:endParaRPr sz="1600">
              <a:solidFill>
                <a:schemeClr val="accent5"/>
              </a:solidFill>
              <a:latin typeface="Questrial"/>
              <a:ea typeface="Questrial"/>
              <a:cs typeface="Questrial"/>
              <a:sym typeface="Questrial"/>
            </a:endParaRPr>
          </a:p>
          <a:p>
            <a:pPr indent="0" lvl="0" marL="0" rtl="0" algn="l">
              <a:lnSpc>
                <a:spcPct val="200000"/>
              </a:lnSpc>
              <a:spcBef>
                <a:spcPts val="0"/>
              </a:spcBef>
              <a:spcAft>
                <a:spcPts val="0"/>
              </a:spcAft>
              <a:buNone/>
            </a:pPr>
            <a:r>
              <a:rPr lang="en" sz="1600">
                <a:solidFill>
                  <a:schemeClr val="accent5"/>
                </a:solidFill>
                <a:latin typeface="Questrial"/>
                <a:ea typeface="Questrial"/>
                <a:cs typeface="Questrial"/>
                <a:sym typeface="Questrial"/>
              </a:rPr>
              <a:t>3) Train data with undersampling</a:t>
            </a:r>
            <a:endParaRPr sz="1600">
              <a:solidFill>
                <a:schemeClr val="accent5"/>
              </a:solidFill>
              <a:latin typeface="Questrial"/>
              <a:ea typeface="Questrial"/>
              <a:cs typeface="Questrial"/>
              <a:sym typeface="Questrial"/>
            </a:endParaRPr>
          </a:p>
          <a:p>
            <a:pPr indent="0" lvl="0" marL="0" rtl="0" algn="l">
              <a:lnSpc>
                <a:spcPct val="200000"/>
              </a:lnSpc>
              <a:spcBef>
                <a:spcPts val="0"/>
              </a:spcBef>
              <a:spcAft>
                <a:spcPts val="0"/>
              </a:spcAft>
              <a:buNone/>
            </a:pPr>
            <a:r>
              <a:rPr lang="en" sz="1600">
                <a:solidFill>
                  <a:schemeClr val="accent5"/>
                </a:solidFill>
                <a:latin typeface="Questrial"/>
                <a:ea typeface="Questrial"/>
                <a:cs typeface="Questrial"/>
                <a:sym typeface="Questrial"/>
              </a:rPr>
              <a:t>4) Train data with SMOTE algorith</a:t>
            </a:r>
            <a:r>
              <a:rPr lang="en" sz="1600">
                <a:solidFill>
                  <a:schemeClr val="accent5"/>
                </a:solidFill>
                <a:latin typeface="Questrial"/>
                <a:ea typeface="Questrial"/>
                <a:cs typeface="Questrial"/>
                <a:sym typeface="Questrial"/>
              </a:rPr>
              <a:t>m</a:t>
            </a:r>
            <a:r>
              <a:rPr lang="en" sz="1600">
                <a:solidFill>
                  <a:schemeClr val="accent5"/>
                </a:solidFill>
                <a:latin typeface="Questrial"/>
                <a:ea typeface="Questrial"/>
                <a:cs typeface="Questrial"/>
                <a:sym typeface="Questrial"/>
              </a:rPr>
              <a:t> (</a:t>
            </a:r>
            <a:r>
              <a:rPr lang="en" sz="1600">
                <a:solidFill>
                  <a:schemeClr val="accent5"/>
                </a:solidFill>
                <a:latin typeface="Questrial"/>
                <a:ea typeface="Questrial"/>
                <a:cs typeface="Questrial"/>
                <a:sym typeface="Questrial"/>
              </a:rPr>
              <a:t>32710 default and 16355 non-default)</a:t>
            </a:r>
            <a:endParaRPr sz="1600">
              <a:solidFill>
                <a:schemeClr val="accent5"/>
              </a:solidFill>
              <a:latin typeface="Questrial"/>
              <a:ea typeface="Questrial"/>
              <a:cs typeface="Questrial"/>
              <a:sym typeface="Questrial"/>
            </a:endParaRPr>
          </a:p>
        </p:txBody>
      </p:sp>
      <p:cxnSp>
        <p:nvCxnSpPr>
          <p:cNvPr id="528" name="Google Shape;528;gfab65ae425_1_272"/>
          <p:cNvCxnSpPr/>
          <p:nvPr/>
        </p:nvCxnSpPr>
        <p:spPr>
          <a:xfrm>
            <a:off x="2910825" y="1407470"/>
            <a:ext cx="34725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ist Grayscale Pitch Deck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